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257" r:id="rId3"/>
    <p:sldId id="258" r:id="rId4"/>
    <p:sldId id="259" r:id="rId5"/>
    <p:sldId id="311" r:id="rId6"/>
    <p:sldId id="312" r:id="rId7"/>
    <p:sldId id="262" r:id="rId8"/>
    <p:sldId id="263" r:id="rId9"/>
    <p:sldId id="305" r:id="rId10"/>
    <p:sldId id="265" r:id="rId11"/>
    <p:sldId id="268" r:id="rId12"/>
    <p:sldId id="271" r:id="rId13"/>
    <p:sldId id="267" r:id="rId14"/>
    <p:sldId id="270" r:id="rId15"/>
    <p:sldId id="314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6" r:id="rId30"/>
    <p:sldId id="287" r:id="rId31"/>
    <p:sldId id="288" r:id="rId32"/>
    <p:sldId id="289" r:id="rId33"/>
    <p:sldId id="298" r:id="rId34"/>
    <p:sldId id="290" r:id="rId35"/>
    <p:sldId id="291" r:id="rId36"/>
    <p:sldId id="292" r:id="rId37"/>
    <p:sldId id="293" r:id="rId38"/>
    <p:sldId id="309" r:id="rId39"/>
    <p:sldId id="310" r:id="rId40"/>
    <p:sldId id="306" r:id="rId41"/>
    <p:sldId id="307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7A875-C2C5-4C7B-BFEF-10511836B541}" v="95" dt="2021-05-10T02:09:27.497"/>
    <p1510:client id="{1BA13CEA-8B3C-45CD-AEC7-516892321B24}" v="2" dt="2021-05-08T19:22:08.057"/>
    <p1510:client id="{1CAE445A-1FCF-400D-862D-C0E7F59351A3}" v="113" dt="2021-05-08T02:45:33.165"/>
    <p1510:client id="{1D87FA32-4AA1-4113-83CB-07761B080B8E}" v="267" dt="2021-05-10T04:12:26.469"/>
    <p1510:client id="{289ADD6B-2B0D-400B-B626-CF7AD0FB9E6C}" v="5" dt="2021-05-09T03:59:11.550"/>
    <p1510:client id="{318EFB42-D691-4CCB-B801-E1837A4471E4}" v="171" dt="2021-05-08T02:30:18.132"/>
    <p1510:client id="{3423349F-88B6-4AF5-A2CE-825FC5D2F144}" v="21" dt="2021-05-10T06:22:52.587"/>
    <p1510:client id="{4B022DCB-631C-4D5D-885D-44C2F4C27599}" v="162" dt="2021-05-10T07:22:23.526"/>
    <p1510:client id="{511C13E1-188B-4C27-9BBA-82FFEDF7D0E4}" v="194" dt="2021-05-08T10:00:45.047"/>
    <p1510:client id="{513B0B07-4F32-44FA-B25E-F46FCA1CED35}" v="216" dt="2021-05-09T21:46:44.249"/>
    <p1510:client id="{5BE0D563-F261-4CC9-A26F-34DB5918FC97}" v="44" dt="2021-05-08T02:22:48.151"/>
    <p1510:client id="{62460472-0145-487C-8984-B2F8CE4415FF}" v="5" dt="2021-05-09T00:03:34.232"/>
    <p1510:client id="{63668897-8D00-4CD6-BC34-747D2A9D3BDD}" v="63" dt="2021-05-08T21:08:39.164"/>
    <p1510:client id="{68B3CBD1-F65F-47A8-A499-63F7164EA21E}" v="11" dt="2021-05-10T04:33:27.612"/>
    <p1510:client id="{6EDF286E-191C-435C-903C-3A90414B2B1B}" v="1518" dt="2021-05-10T00:33:00.095"/>
    <p1510:client id="{73177F41-42D2-42FE-9551-5EEF8076B988}" v="184" dt="2021-05-08T09:07:08.035"/>
    <p1510:client id="{736A59F6-34EA-48BE-A4B3-57A7826DB6E1}" v="178" dt="2021-05-08T20:32:16.131"/>
    <p1510:client id="{78A67EB4-783B-476B-A90D-A89B57248577}" v="545" dt="2021-05-08T11:23:49.486"/>
    <p1510:client id="{840941CD-A844-4633-916E-B06F96994832}" v="129" dt="2021-05-09T23:29:16.352"/>
    <p1510:client id="{8ADF309F-DA05-41D8-B34C-7B6B87B2B5E5}" v="398" dt="2021-05-08T10:32:53.635"/>
    <p1510:client id="{8C0D976A-3CC0-4DE9-83DC-FD07EFC2DC37}" v="4" dt="2021-05-09T08:10:06.476"/>
    <p1510:client id="{942C2F18-9DCA-4957-9AB7-DE944E7CE224}" v="397" dt="2021-05-08T19:02:45.067"/>
    <p1510:client id="{96DA4C48-43AE-42E3-A467-187273737BB3}" v="261" dt="2021-05-08T20:07:56.552"/>
    <p1510:client id="{A1242569-BCD8-4341-B8BE-DF6B04097CA6}" v="70" dt="2021-05-08T23:22:58.374"/>
    <p1510:client id="{A6E16621-9F35-4654-B13E-EBC8B6AF9707}" v="51" dt="2021-05-08T23:59:58.879"/>
    <p1510:client id="{A8BDF475-90E1-41D3-9C7D-9B3DF896BF5B}" v="123" dt="2021-05-09T06:46:58.651"/>
    <p1510:client id="{B24FF152-C288-4860-A420-AE54B9EF8BA4}" v="56" dt="2021-05-09T07:42:57.274"/>
    <p1510:client id="{B52738AD-6CEF-4688-AD6B-2CFA2D6CAE91}" v="124" dt="2021-05-08T10:46:56.416"/>
    <p1510:client id="{B89327CB-B4B7-409C-80C6-38CEE4A83C4D}" v="169" dt="2021-05-10T06:41:38.821"/>
    <p1510:client id="{B8E1DA50-EE5D-4187-A9A1-AB97D581FF7D}" v="339" dt="2021-05-10T07:36:56.461"/>
    <p1510:client id="{BB2BF93F-C39B-4F02-9869-8D3B2DCDE876}" v="3" dt="2021-05-10T02:42:13.895"/>
    <p1510:client id="{C1688BA4-44B9-45C8-B813-4BC6DFDA8077}" v="10" dt="2021-05-09T03:25:40.917"/>
    <p1510:client id="{C722EFCA-9D70-4465-BD95-7B49738247F9}" v="149" dt="2021-05-08T02:52:50.503"/>
    <p1510:client id="{D850C05C-8803-463C-8AD6-63D5E774EFC6}" v="71" dt="2021-05-08T23:27:15.935"/>
    <p1510:client id="{DD63B078-94F6-4B34-8224-3EAEDFEF67E8}" v="2" dt="2021-05-08T19:24:17.360"/>
    <p1510:client id="{DF3F86B6-BE27-442C-B1C5-BD9FDF7EA807}" v="107" dt="2021-05-08T03:05:08.656"/>
    <p1510:client id="{E0421CB5-6A31-4C72-9DD2-F84FDD6F55B3}" v="82" dt="2021-05-09T04:06:58.761"/>
    <p1510:client id="{E58A92BB-0163-4C3F-A6B6-00DB7C8BA9DB}" v="7" dt="2021-05-10T07:26:20.018"/>
    <p1510:client id="{E6DEE609-ED53-4B4A-AC0A-573BB47F1C9A}" v="1451" dt="2021-05-08T07:15:12.330"/>
    <p1510:client id="{EB9972CD-6D21-4CD2-AD9B-0B25C4513D81}" v="171" dt="2021-05-09T04:46:38.110"/>
    <p1510:client id="{F69FC383-EAD6-4735-A3D3-850EE2A737E8}" v="190" dt="2021-05-10T01:39:42.392"/>
    <p1510:client id="{FD72AB0E-BF0B-4969-BCDB-9EC0AACB1BF3}" v="295" dt="2021-05-10T02:12:18.460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5"/>
    <p:restoredTop sz="94671"/>
  </p:normalViewPr>
  <p:slideViewPr>
    <p:cSldViewPr snapToGrid="0">
      <p:cViewPr varScale="1">
        <p:scale>
          <a:sx n="86" d="100"/>
          <a:sy n="86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ralidharan, Samyuktha" userId="S::smurali2@calstatela.edu::8c2dffe6-a533-4571-81d2-66e4222e6607" providerId="AD" clId="Web-{513B0B07-4F32-44FA-B25E-F46FCA1CED35}"/>
    <pc:docChg chg="modSld">
      <pc:chgData name="Muralidharan, Samyuktha" userId="S::smurali2@calstatela.edu::8c2dffe6-a533-4571-81d2-66e4222e6607" providerId="AD" clId="Web-{513B0B07-4F32-44FA-B25E-F46FCA1CED35}" dt="2021-05-09T21:46:43.015" v="135"/>
      <pc:docMkLst>
        <pc:docMk/>
      </pc:docMkLst>
      <pc:sldChg chg="addSp delSp modSp">
        <pc:chgData name="Muralidharan, Samyuktha" userId="S::smurali2@calstatela.edu::8c2dffe6-a533-4571-81d2-66e4222e6607" providerId="AD" clId="Web-{513B0B07-4F32-44FA-B25E-F46FCA1CED35}" dt="2021-05-09T21:43:30.300" v="123" actId="20577"/>
        <pc:sldMkLst>
          <pc:docMk/>
          <pc:sldMk cId="1383981805" sldId="276"/>
        </pc:sldMkLst>
        <pc:spChg chg="mod">
          <ac:chgData name="Muralidharan, Samyuktha" userId="S::smurali2@calstatela.edu::8c2dffe6-a533-4571-81d2-66e4222e6607" providerId="AD" clId="Web-{513B0B07-4F32-44FA-B25E-F46FCA1CED35}" dt="2021-05-09T21:43:30.300" v="123" actId="20577"/>
          <ac:spMkLst>
            <pc:docMk/>
            <pc:sldMk cId="1383981805" sldId="276"/>
            <ac:spMk id="4" creationId="{87F80EDD-07C4-3E4C-8742-6FBFB4D23C5D}"/>
          </ac:spMkLst>
        </pc:spChg>
        <pc:picChg chg="add mod">
          <ac:chgData name="Muralidharan, Samyuktha" userId="S::smurali2@calstatela.edu::8c2dffe6-a533-4571-81d2-66e4222e6607" providerId="AD" clId="Web-{513B0B07-4F32-44FA-B25E-F46FCA1CED35}" dt="2021-05-09T21:01:27.529" v="14" actId="14100"/>
          <ac:picMkLst>
            <pc:docMk/>
            <pc:sldMk cId="1383981805" sldId="276"/>
            <ac:picMk id="3" creationId="{F3BFB00E-F6C8-45D9-B1AA-0037CDF864C9}"/>
          </ac:picMkLst>
        </pc:picChg>
        <pc:picChg chg="del">
          <ac:chgData name="Muralidharan, Samyuktha" userId="S::smurali2@calstatela.edu::8c2dffe6-a533-4571-81d2-66e4222e6607" providerId="AD" clId="Web-{513B0B07-4F32-44FA-B25E-F46FCA1CED35}" dt="2021-05-09T21:01:03.043" v="8"/>
          <ac:picMkLst>
            <pc:docMk/>
            <pc:sldMk cId="1383981805" sldId="276"/>
            <ac:picMk id="6" creationId="{E448CF0B-4B53-E444-AA64-31B3DBEB2FDE}"/>
          </ac:picMkLst>
        </pc:picChg>
        <pc:picChg chg="add mod">
          <ac:chgData name="Muralidharan, Samyuktha" userId="S::smurali2@calstatela.edu::8c2dffe6-a533-4571-81d2-66e4222e6607" providerId="AD" clId="Web-{513B0B07-4F32-44FA-B25E-F46FCA1CED35}" dt="2021-05-09T21:01:22.544" v="12" actId="1076"/>
          <ac:picMkLst>
            <pc:docMk/>
            <pc:sldMk cId="1383981805" sldId="276"/>
            <ac:picMk id="7" creationId="{AC22BCC5-1016-43FA-AF94-5E24B3A8213D}"/>
          </ac:picMkLst>
        </pc:picChg>
        <pc:picChg chg="del">
          <ac:chgData name="Muralidharan, Samyuktha" userId="S::smurali2@calstatela.edu::8c2dffe6-a533-4571-81d2-66e4222e6607" providerId="AD" clId="Web-{513B0B07-4F32-44FA-B25E-F46FCA1CED35}" dt="2021-05-09T21:00:24.869" v="0"/>
          <ac:picMkLst>
            <pc:docMk/>
            <pc:sldMk cId="1383981805" sldId="276"/>
            <ac:picMk id="8" creationId="{9C8E7D3B-8941-A245-91C7-6AB2CDCCC411}"/>
          </ac:picMkLst>
        </pc:picChg>
      </pc:sldChg>
      <pc:sldChg chg="modSp">
        <pc:chgData name="Muralidharan, Samyuktha" userId="S::smurali2@calstatela.edu::8c2dffe6-a533-4571-81d2-66e4222e6607" providerId="AD" clId="Web-{513B0B07-4F32-44FA-B25E-F46FCA1CED35}" dt="2021-05-09T21:43:26.675" v="120" actId="20577"/>
        <pc:sldMkLst>
          <pc:docMk/>
          <pc:sldMk cId="1819326100" sldId="277"/>
        </pc:sldMkLst>
        <pc:spChg chg="mod">
          <ac:chgData name="Muralidharan, Samyuktha" userId="S::smurali2@calstatela.edu::8c2dffe6-a533-4571-81d2-66e4222e6607" providerId="AD" clId="Web-{513B0B07-4F32-44FA-B25E-F46FCA1CED35}" dt="2021-05-09T21:43:26.675" v="120" actId="20577"/>
          <ac:spMkLst>
            <pc:docMk/>
            <pc:sldMk cId="1819326100" sldId="277"/>
            <ac:spMk id="3" creationId="{A35A783D-93C6-5144-9EE1-9FEC90AE7566}"/>
          </ac:spMkLst>
        </pc:spChg>
      </pc:sldChg>
      <pc:sldChg chg="addSp delSp modSp">
        <pc:chgData name="Muralidharan, Samyuktha" userId="S::smurali2@calstatela.edu::8c2dffe6-a533-4571-81d2-66e4222e6607" providerId="AD" clId="Web-{513B0B07-4F32-44FA-B25E-F46FCA1CED35}" dt="2021-05-09T21:43:21.284" v="117" actId="20577"/>
        <pc:sldMkLst>
          <pc:docMk/>
          <pc:sldMk cId="1499581310" sldId="278"/>
        </pc:sldMkLst>
        <pc:spChg chg="mod">
          <ac:chgData name="Muralidharan, Samyuktha" userId="S::smurali2@calstatela.edu::8c2dffe6-a533-4571-81d2-66e4222e6607" providerId="AD" clId="Web-{513B0B07-4F32-44FA-B25E-F46FCA1CED35}" dt="2021-05-09T21:43:21.284" v="117" actId="20577"/>
          <ac:spMkLst>
            <pc:docMk/>
            <pc:sldMk cId="1499581310" sldId="278"/>
            <ac:spMk id="4" creationId="{D603981E-AE22-5049-9994-BD3F55F14425}"/>
          </ac:spMkLst>
        </pc:spChg>
        <pc:picChg chg="add mod">
          <ac:chgData name="Muralidharan, Samyuktha" userId="S::smurali2@calstatela.edu::8c2dffe6-a533-4571-81d2-66e4222e6607" providerId="AD" clId="Web-{513B0B07-4F32-44FA-B25E-F46FCA1CED35}" dt="2021-05-09T21:41:48.107" v="92" actId="1076"/>
          <ac:picMkLst>
            <pc:docMk/>
            <pc:sldMk cId="1499581310" sldId="278"/>
            <ac:picMk id="5" creationId="{439050E4-4DD6-44B6-9C43-1CFA57C13F81}"/>
          </ac:picMkLst>
        </pc:picChg>
        <pc:picChg chg="del">
          <ac:chgData name="Muralidharan, Samyuktha" userId="S::smurali2@calstatela.edu::8c2dffe6-a533-4571-81d2-66e4222e6607" providerId="AD" clId="Web-{513B0B07-4F32-44FA-B25E-F46FCA1CED35}" dt="2021-05-09T21:41:27.340" v="88"/>
          <ac:picMkLst>
            <pc:docMk/>
            <pc:sldMk cId="1499581310" sldId="278"/>
            <ac:picMk id="6" creationId="{3A0C3C26-B3A4-D144-B1FF-FF518699705E}"/>
          </ac:picMkLst>
        </pc:picChg>
        <pc:picChg chg="add mod">
          <ac:chgData name="Muralidharan, Samyuktha" userId="S::smurali2@calstatela.edu::8c2dffe6-a533-4571-81d2-66e4222e6607" providerId="AD" clId="Web-{513B0B07-4F32-44FA-B25E-F46FCA1CED35}" dt="2021-05-09T21:42:22.437" v="101" actId="14100"/>
          <ac:picMkLst>
            <pc:docMk/>
            <pc:sldMk cId="1499581310" sldId="278"/>
            <ac:picMk id="7" creationId="{F871D4B9-184D-42EB-B48F-8238E7132CFF}"/>
          </ac:picMkLst>
        </pc:picChg>
        <pc:picChg chg="del">
          <ac:chgData name="Muralidharan, Samyuktha" userId="S::smurali2@calstatela.edu::8c2dffe6-a533-4571-81d2-66e4222e6607" providerId="AD" clId="Web-{513B0B07-4F32-44FA-B25E-F46FCA1CED35}" dt="2021-05-09T21:41:49.247" v="93"/>
          <ac:picMkLst>
            <pc:docMk/>
            <pc:sldMk cId="1499581310" sldId="278"/>
            <ac:picMk id="8" creationId="{DB23D98D-F035-274B-AFD7-C4659C2468CC}"/>
          </ac:picMkLst>
        </pc:picChg>
      </pc:sldChg>
      <pc:sldChg chg="modSp">
        <pc:chgData name="Muralidharan, Samyuktha" userId="S::smurali2@calstatela.edu::8c2dffe6-a533-4571-81d2-66e4222e6607" providerId="AD" clId="Web-{513B0B07-4F32-44FA-B25E-F46FCA1CED35}" dt="2021-05-09T21:44:08.803" v="131"/>
        <pc:sldMkLst>
          <pc:docMk/>
          <pc:sldMk cId="3502486494" sldId="279"/>
        </pc:sldMkLst>
        <pc:graphicFrameChg chg="mod modGraphic">
          <ac:chgData name="Muralidharan, Samyuktha" userId="S::smurali2@calstatela.edu::8c2dffe6-a533-4571-81d2-66e4222e6607" providerId="AD" clId="Web-{513B0B07-4F32-44FA-B25E-F46FCA1CED35}" dt="2021-05-09T21:44:08.803" v="131"/>
          <ac:graphicFrameMkLst>
            <pc:docMk/>
            <pc:sldMk cId="3502486494" sldId="279"/>
            <ac:graphicFrameMk id="4" creationId="{8D8475CB-96E0-A248-B72D-E56606948A1E}"/>
          </ac:graphicFrameMkLst>
        </pc:graphicFrameChg>
      </pc:sldChg>
      <pc:sldChg chg="modSp">
        <pc:chgData name="Muralidharan, Samyuktha" userId="S::smurali2@calstatela.edu::8c2dffe6-a533-4571-81d2-66e4222e6607" providerId="AD" clId="Web-{513B0B07-4F32-44FA-B25E-F46FCA1CED35}" dt="2021-05-09T21:46:43.015" v="135"/>
        <pc:sldMkLst>
          <pc:docMk/>
          <pc:sldMk cId="3905547889" sldId="280"/>
        </pc:sldMkLst>
        <pc:graphicFrameChg chg="mod modGraphic">
          <ac:chgData name="Muralidharan, Samyuktha" userId="S::smurali2@calstatela.edu::8c2dffe6-a533-4571-81d2-66e4222e6607" providerId="AD" clId="Web-{513B0B07-4F32-44FA-B25E-F46FCA1CED35}" dt="2021-05-09T21:46:43.015" v="135"/>
          <ac:graphicFrameMkLst>
            <pc:docMk/>
            <pc:sldMk cId="3905547889" sldId="280"/>
            <ac:graphicFrameMk id="4" creationId="{598D4B2D-13C9-EB4B-BA7B-D0CFB7E1C8E8}"/>
          </ac:graphicFrameMkLst>
        </pc:graphicFrameChg>
      </pc:sldChg>
    </pc:docChg>
  </pc:docChgLst>
  <pc:docChgLst>
    <pc:chgData name="Muralidharan, Samyuktha" userId="S::smurali2@calstatela.edu::8c2dffe6-a533-4571-81d2-66e4222e6607" providerId="AD" clId="Web-{8C0D976A-3CC0-4DE9-83DC-FD07EFC2DC37}"/>
    <pc:docChg chg="modSld">
      <pc:chgData name="Muralidharan, Samyuktha" userId="S::smurali2@calstatela.edu::8c2dffe6-a533-4571-81d2-66e4222e6607" providerId="AD" clId="Web-{8C0D976A-3CC0-4DE9-83DC-FD07EFC2DC37}" dt="2021-05-09T08:10:05.617" v="1"/>
      <pc:docMkLst>
        <pc:docMk/>
      </pc:docMkLst>
      <pc:sldChg chg="modSp">
        <pc:chgData name="Muralidharan, Samyuktha" userId="S::smurali2@calstatela.edu::8c2dffe6-a533-4571-81d2-66e4222e6607" providerId="AD" clId="Web-{8C0D976A-3CC0-4DE9-83DC-FD07EFC2DC37}" dt="2021-05-09T08:10:05.617" v="1"/>
        <pc:sldMkLst>
          <pc:docMk/>
          <pc:sldMk cId="3905547889" sldId="280"/>
        </pc:sldMkLst>
        <pc:graphicFrameChg chg="mod modGraphic">
          <ac:chgData name="Muralidharan, Samyuktha" userId="S::smurali2@calstatela.edu::8c2dffe6-a533-4571-81d2-66e4222e6607" providerId="AD" clId="Web-{8C0D976A-3CC0-4DE9-83DC-FD07EFC2DC37}" dt="2021-05-09T08:10:05.617" v="1"/>
          <ac:graphicFrameMkLst>
            <pc:docMk/>
            <pc:sldMk cId="3905547889" sldId="280"/>
            <ac:graphicFrameMk id="4" creationId="{598D4B2D-13C9-EB4B-BA7B-D0CFB7E1C8E8}"/>
          </ac:graphicFrameMkLst>
        </pc:graphicFrameChg>
      </pc:sldChg>
    </pc:docChg>
  </pc:docChgLst>
  <pc:docChgLst>
    <pc:chgData name="Muralidharan, Samyuktha" userId="S::smurali2@calstatela.edu::8c2dffe6-a533-4571-81d2-66e4222e6607" providerId="AD" clId="Web-{B24FF152-C288-4860-A420-AE54B9EF8BA4}"/>
    <pc:docChg chg="modSld">
      <pc:chgData name="Muralidharan, Samyuktha" userId="S::smurali2@calstatela.edu::8c2dffe6-a533-4571-81d2-66e4222e6607" providerId="AD" clId="Web-{B24FF152-C288-4860-A420-AE54B9EF8BA4}" dt="2021-05-09T07:42:48.024" v="25"/>
      <pc:docMkLst>
        <pc:docMk/>
      </pc:docMkLst>
      <pc:sldChg chg="modSp">
        <pc:chgData name="Muralidharan, Samyuktha" userId="S::smurali2@calstatela.edu::8c2dffe6-a533-4571-81d2-66e4222e6607" providerId="AD" clId="Web-{B24FF152-C288-4860-A420-AE54B9EF8BA4}" dt="2021-05-09T07:42:48.024" v="25"/>
        <pc:sldMkLst>
          <pc:docMk/>
          <pc:sldMk cId="3905547889" sldId="280"/>
        </pc:sldMkLst>
        <pc:graphicFrameChg chg="mod modGraphic">
          <ac:chgData name="Muralidharan, Samyuktha" userId="S::smurali2@calstatela.edu::8c2dffe6-a533-4571-81d2-66e4222e6607" providerId="AD" clId="Web-{B24FF152-C288-4860-A420-AE54B9EF8BA4}" dt="2021-05-09T07:42:48.024" v="25"/>
          <ac:graphicFrameMkLst>
            <pc:docMk/>
            <pc:sldMk cId="3905547889" sldId="280"/>
            <ac:graphicFrameMk id="4" creationId="{598D4B2D-13C9-EB4B-BA7B-D0CFB7E1C8E8}"/>
          </ac:graphicFrameMkLst>
        </pc:graphicFrameChg>
      </pc:sldChg>
    </pc:docChg>
  </pc:docChgLst>
  <pc:docChgLst>
    <pc:chgData name="Boddireddy, Sanjana" userId="S::sboddir@calstatela.edu::b9db7627-4f53-4821-84fe-819ff482d293" providerId="AD" clId="Web-{A8BDF475-90E1-41D3-9C7D-9B3DF896BF5B}"/>
    <pc:docChg chg="delSld modSld">
      <pc:chgData name="Boddireddy, Sanjana" userId="S::sboddir@calstatela.edu::b9db7627-4f53-4821-84fe-819ff482d293" providerId="AD" clId="Web-{A8BDF475-90E1-41D3-9C7D-9B3DF896BF5B}" dt="2021-05-09T06:46:58.651" v="95" actId="20577"/>
      <pc:docMkLst>
        <pc:docMk/>
      </pc:docMkLst>
      <pc:sldChg chg="modSp">
        <pc:chgData name="Boddireddy, Sanjana" userId="S::sboddir@calstatela.edu::b9db7627-4f53-4821-84fe-819ff482d293" providerId="AD" clId="Web-{A8BDF475-90E1-41D3-9C7D-9B3DF896BF5B}" dt="2021-05-09T06:46:28.055" v="92" actId="14100"/>
        <pc:sldMkLst>
          <pc:docMk/>
          <pc:sldMk cId="3402068984" sldId="257"/>
        </pc:sldMkLst>
        <pc:spChg chg="mod">
          <ac:chgData name="Boddireddy, Sanjana" userId="S::sboddir@calstatela.edu::b9db7627-4f53-4821-84fe-819ff482d293" providerId="AD" clId="Web-{A8BDF475-90E1-41D3-9C7D-9B3DF896BF5B}" dt="2021-05-09T06:46:28.055" v="92" actId="14100"/>
          <ac:spMkLst>
            <pc:docMk/>
            <pc:sldMk cId="3402068984" sldId="257"/>
            <ac:spMk id="3" creationId="{6DE03DE7-2261-8646-AF72-5059CDAA066C}"/>
          </ac:spMkLst>
        </pc:spChg>
      </pc:sldChg>
      <pc:sldChg chg="modSp">
        <pc:chgData name="Boddireddy, Sanjana" userId="S::sboddir@calstatela.edu::b9db7627-4f53-4821-84fe-819ff482d293" providerId="AD" clId="Web-{A8BDF475-90E1-41D3-9C7D-9B3DF896BF5B}" dt="2021-05-09T06:19:49.208" v="32" actId="20577"/>
        <pc:sldMkLst>
          <pc:docMk/>
          <pc:sldMk cId="1355752500" sldId="258"/>
        </pc:sldMkLst>
        <pc:spChg chg="mod">
          <ac:chgData name="Boddireddy, Sanjana" userId="S::sboddir@calstatela.edu::b9db7627-4f53-4821-84fe-819ff482d293" providerId="AD" clId="Web-{A8BDF475-90E1-41D3-9C7D-9B3DF896BF5B}" dt="2021-05-09T06:18:22.456" v="22" actId="20577"/>
          <ac:spMkLst>
            <pc:docMk/>
            <pc:sldMk cId="1355752500" sldId="258"/>
            <ac:spMk id="2" creationId="{46FB1292-D996-0F4A-9186-4F2063042A66}"/>
          </ac:spMkLst>
        </pc:spChg>
        <pc:spChg chg="mod">
          <ac:chgData name="Boddireddy, Sanjana" userId="S::sboddir@calstatela.edu::b9db7627-4f53-4821-84fe-819ff482d293" providerId="AD" clId="Web-{A8BDF475-90E1-41D3-9C7D-9B3DF896BF5B}" dt="2021-05-09T06:19:49.208" v="32" actId="20577"/>
          <ac:spMkLst>
            <pc:docMk/>
            <pc:sldMk cId="1355752500" sldId="258"/>
            <ac:spMk id="3" creationId="{6EA2EF09-417F-534D-A10E-F915A6FC1DAC}"/>
          </ac:spMkLst>
        </pc:spChg>
      </pc:sldChg>
      <pc:sldChg chg="modSp">
        <pc:chgData name="Boddireddy, Sanjana" userId="S::sboddir@calstatela.edu::b9db7627-4f53-4821-84fe-819ff482d293" providerId="AD" clId="Web-{A8BDF475-90E1-41D3-9C7D-9B3DF896BF5B}" dt="2021-05-09T06:46:58.651" v="95" actId="20577"/>
        <pc:sldMkLst>
          <pc:docMk/>
          <pc:sldMk cId="3057038490" sldId="259"/>
        </pc:sldMkLst>
        <pc:spChg chg="mod">
          <ac:chgData name="Boddireddy, Sanjana" userId="S::sboddir@calstatela.edu::b9db7627-4f53-4821-84fe-819ff482d293" providerId="AD" clId="Web-{A8BDF475-90E1-41D3-9C7D-9B3DF896BF5B}" dt="2021-05-09T06:46:58.651" v="95" actId="20577"/>
          <ac:spMkLst>
            <pc:docMk/>
            <pc:sldMk cId="3057038490" sldId="259"/>
            <ac:spMk id="3" creationId="{3885411C-5767-A54F-BE81-BCD4C5E3669B}"/>
          </ac:spMkLst>
        </pc:spChg>
      </pc:sldChg>
      <pc:sldChg chg="modSp">
        <pc:chgData name="Boddireddy, Sanjana" userId="S::sboddir@calstatela.edu::b9db7627-4f53-4821-84fe-819ff482d293" providerId="AD" clId="Web-{A8BDF475-90E1-41D3-9C7D-9B3DF896BF5B}" dt="2021-05-09T06:01:05.136" v="9" actId="1076"/>
        <pc:sldMkLst>
          <pc:docMk/>
          <pc:sldMk cId="248075797" sldId="267"/>
        </pc:sldMkLst>
        <pc:picChg chg="mod">
          <ac:chgData name="Boddireddy, Sanjana" userId="S::sboddir@calstatela.edu::b9db7627-4f53-4821-84fe-819ff482d293" providerId="AD" clId="Web-{A8BDF475-90E1-41D3-9C7D-9B3DF896BF5B}" dt="2021-05-09T06:01:05.136" v="9" actId="1076"/>
          <ac:picMkLst>
            <pc:docMk/>
            <pc:sldMk cId="248075797" sldId="267"/>
            <ac:picMk id="6" creationId="{296EE80E-36D9-3148-B567-16E8CCA14EFB}"/>
          </ac:picMkLst>
        </pc:picChg>
      </pc:sldChg>
      <pc:sldChg chg="modSp">
        <pc:chgData name="Boddireddy, Sanjana" userId="S::sboddir@calstatela.edu::b9db7627-4f53-4821-84fe-819ff482d293" providerId="AD" clId="Web-{A8BDF475-90E1-41D3-9C7D-9B3DF896BF5B}" dt="2021-05-09T06:07:38.754" v="21" actId="14100"/>
        <pc:sldMkLst>
          <pc:docMk/>
          <pc:sldMk cId="2898915247" sldId="268"/>
        </pc:sldMkLst>
        <pc:picChg chg="mod">
          <ac:chgData name="Boddireddy, Sanjana" userId="S::sboddir@calstatela.edu::b9db7627-4f53-4821-84fe-819ff482d293" providerId="AD" clId="Web-{A8BDF475-90E1-41D3-9C7D-9B3DF896BF5B}" dt="2021-05-09T06:07:38.754" v="21" actId="14100"/>
          <ac:picMkLst>
            <pc:docMk/>
            <pc:sldMk cId="2898915247" sldId="268"/>
            <ac:picMk id="5" creationId="{84CEA7D0-6EDD-3E48-BA8D-D16A25659D38}"/>
          </ac:picMkLst>
        </pc:picChg>
      </pc:sldChg>
      <pc:sldChg chg="del">
        <pc:chgData name="Boddireddy, Sanjana" userId="S::sboddir@calstatela.edu::b9db7627-4f53-4821-84fe-819ff482d293" providerId="AD" clId="Web-{A8BDF475-90E1-41D3-9C7D-9B3DF896BF5B}" dt="2021-05-09T05:57:01.849" v="0"/>
        <pc:sldMkLst>
          <pc:docMk/>
          <pc:sldMk cId="3647952120" sldId="269"/>
        </pc:sldMkLst>
      </pc:sldChg>
      <pc:sldChg chg="modSp">
        <pc:chgData name="Boddireddy, Sanjana" userId="S::sboddir@calstatela.edu::b9db7627-4f53-4821-84fe-819ff482d293" providerId="AD" clId="Web-{A8BDF475-90E1-41D3-9C7D-9B3DF896BF5B}" dt="2021-05-09T06:27:05.365" v="45" actId="14100"/>
        <pc:sldMkLst>
          <pc:docMk/>
          <pc:sldMk cId="1252684966" sldId="274"/>
        </pc:sldMkLst>
        <pc:spChg chg="mod">
          <ac:chgData name="Boddireddy, Sanjana" userId="S::sboddir@calstatela.edu::b9db7627-4f53-4821-84fe-819ff482d293" providerId="AD" clId="Web-{A8BDF475-90E1-41D3-9C7D-9B3DF896BF5B}" dt="2021-05-09T06:27:05.365" v="45" actId="14100"/>
          <ac:spMkLst>
            <pc:docMk/>
            <pc:sldMk cId="1252684966" sldId="274"/>
            <ac:spMk id="3" creationId="{8E85094C-DAF7-3249-B9FE-31882EC4068A}"/>
          </ac:spMkLst>
        </pc:spChg>
      </pc:sldChg>
    </pc:docChg>
  </pc:docChgLst>
  <pc:docChgLst>
    <pc:chgData name="Boddireddy, Sanjana" userId="S::sboddir@calstatela.edu::b9db7627-4f53-4821-84fe-819ff482d293" providerId="AD" clId="Web-{4B022DCB-631C-4D5D-885D-44C2F4C27599}"/>
    <pc:docChg chg="modSld">
      <pc:chgData name="Boddireddy, Sanjana" userId="S::sboddir@calstatela.edu::b9db7627-4f53-4821-84fe-819ff482d293" providerId="AD" clId="Web-{4B022DCB-631C-4D5D-885D-44C2F4C27599}" dt="2021-05-10T07:22:23.526" v="140" actId="14100"/>
      <pc:docMkLst>
        <pc:docMk/>
      </pc:docMkLst>
      <pc:sldChg chg="modSp">
        <pc:chgData name="Boddireddy, Sanjana" userId="S::sboddir@calstatela.edu::b9db7627-4f53-4821-84fe-819ff482d293" providerId="AD" clId="Web-{4B022DCB-631C-4D5D-885D-44C2F4C27599}" dt="2021-05-10T07:06:58.369" v="29" actId="20577"/>
        <pc:sldMkLst>
          <pc:docMk/>
          <pc:sldMk cId="3402068984" sldId="257"/>
        </pc:sldMkLst>
        <pc:spChg chg="mod">
          <ac:chgData name="Boddireddy, Sanjana" userId="S::sboddir@calstatela.edu::b9db7627-4f53-4821-84fe-819ff482d293" providerId="AD" clId="Web-{4B022DCB-631C-4D5D-885D-44C2F4C27599}" dt="2021-05-10T07:06:58.369" v="29" actId="20577"/>
          <ac:spMkLst>
            <pc:docMk/>
            <pc:sldMk cId="3402068984" sldId="257"/>
            <ac:spMk id="3" creationId="{6DE03DE7-2261-8646-AF72-5059CDAA066C}"/>
          </ac:spMkLst>
        </pc:spChg>
      </pc:sldChg>
      <pc:sldChg chg="modSp">
        <pc:chgData name="Boddireddy, Sanjana" userId="S::sboddir@calstatela.edu::b9db7627-4f53-4821-84fe-819ff482d293" providerId="AD" clId="Web-{4B022DCB-631C-4D5D-885D-44C2F4C27599}" dt="2021-05-10T07:08:07.123" v="35" actId="20577"/>
        <pc:sldMkLst>
          <pc:docMk/>
          <pc:sldMk cId="3057038490" sldId="259"/>
        </pc:sldMkLst>
        <pc:spChg chg="mod">
          <ac:chgData name="Boddireddy, Sanjana" userId="S::sboddir@calstatela.edu::b9db7627-4f53-4821-84fe-819ff482d293" providerId="AD" clId="Web-{4B022DCB-631C-4D5D-885D-44C2F4C27599}" dt="2021-05-10T07:08:07.123" v="35" actId="20577"/>
          <ac:spMkLst>
            <pc:docMk/>
            <pc:sldMk cId="3057038490" sldId="259"/>
            <ac:spMk id="3" creationId="{3885411C-5767-A54F-BE81-BCD4C5E3669B}"/>
          </ac:spMkLst>
        </pc:spChg>
      </pc:sldChg>
      <pc:sldChg chg="modSp">
        <pc:chgData name="Boddireddy, Sanjana" userId="S::sboddir@calstatela.edu::b9db7627-4f53-4821-84fe-819ff482d293" providerId="AD" clId="Web-{4B022DCB-631C-4D5D-885D-44C2F4C27599}" dt="2021-05-10T07:22:23.526" v="140" actId="14100"/>
        <pc:sldMkLst>
          <pc:docMk/>
          <pc:sldMk cId="1252684966" sldId="274"/>
        </pc:sldMkLst>
        <pc:spChg chg="mod">
          <ac:chgData name="Boddireddy, Sanjana" userId="S::sboddir@calstatela.edu::b9db7627-4f53-4821-84fe-819ff482d293" providerId="AD" clId="Web-{4B022DCB-631C-4D5D-885D-44C2F4C27599}" dt="2021-05-10T07:22:23.526" v="140" actId="14100"/>
          <ac:spMkLst>
            <pc:docMk/>
            <pc:sldMk cId="1252684966" sldId="274"/>
            <ac:spMk id="2" creationId="{6EFA7317-E154-644E-B3E8-6D2D5EF321CD}"/>
          </ac:spMkLst>
        </pc:spChg>
      </pc:sldChg>
      <pc:sldChg chg="modSp">
        <pc:chgData name="Boddireddy, Sanjana" userId="S::sboddir@calstatela.edu::b9db7627-4f53-4821-84fe-819ff482d293" providerId="AD" clId="Web-{4B022DCB-631C-4D5D-885D-44C2F4C27599}" dt="2021-05-10T07:22:05.260" v="138" actId="20577"/>
        <pc:sldMkLst>
          <pc:docMk/>
          <pc:sldMk cId="2378358660" sldId="275"/>
        </pc:sldMkLst>
        <pc:spChg chg="mod">
          <ac:chgData name="Boddireddy, Sanjana" userId="S::sboddir@calstatela.edu::b9db7627-4f53-4821-84fe-819ff482d293" providerId="AD" clId="Web-{4B022DCB-631C-4D5D-885D-44C2F4C27599}" dt="2021-05-10T07:22:05.260" v="138" actId="20577"/>
          <ac:spMkLst>
            <pc:docMk/>
            <pc:sldMk cId="2378358660" sldId="275"/>
            <ac:spMk id="2" creationId="{2C0A9FAB-1A1A-C842-9C24-CD2DA8CBA4FB}"/>
          </ac:spMkLst>
        </pc:spChg>
      </pc:sldChg>
      <pc:sldChg chg="modSp">
        <pc:chgData name="Boddireddy, Sanjana" userId="S::sboddir@calstatela.edu::b9db7627-4f53-4821-84fe-819ff482d293" providerId="AD" clId="Web-{4B022DCB-631C-4D5D-885D-44C2F4C27599}" dt="2021-05-10T07:21:42.071" v="137"/>
        <pc:sldMkLst>
          <pc:docMk/>
          <pc:sldMk cId="3502486494" sldId="279"/>
        </pc:sldMkLst>
        <pc:graphicFrameChg chg="mod modGraphic">
          <ac:chgData name="Boddireddy, Sanjana" userId="S::sboddir@calstatela.edu::b9db7627-4f53-4821-84fe-819ff482d293" providerId="AD" clId="Web-{4B022DCB-631C-4D5D-885D-44C2F4C27599}" dt="2021-05-10T07:21:42.071" v="137"/>
          <ac:graphicFrameMkLst>
            <pc:docMk/>
            <pc:sldMk cId="3502486494" sldId="279"/>
            <ac:graphicFrameMk id="4" creationId="{8D8475CB-96E0-A248-B72D-E56606948A1E}"/>
          </ac:graphicFrameMkLst>
        </pc:graphicFrameChg>
      </pc:sldChg>
      <pc:sldChg chg="modSp">
        <pc:chgData name="Boddireddy, Sanjana" userId="S::sboddir@calstatela.edu::b9db7627-4f53-4821-84fe-819ff482d293" providerId="AD" clId="Web-{4B022DCB-631C-4D5D-885D-44C2F4C27599}" dt="2021-05-10T07:21:28.133" v="120"/>
        <pc:sldMkLst>
          <pc:docMk/>
          <pc:sldMk cId="3905547889" sldId="280"/>
        </pc:sldMkLst>
        <pc:spChg chg="mod">
          <ac:chgData name="Boddireddy, Sanjana" userId="S::sboddir@calstatela.edu::b9db7627-4f53-4821-84fe-819ff482d293" providerId="AD" clId="Web-{4B022DCB-631C-4D5D-885D-44C2F4C27599}" dt="2021-05-10T07:21:15.804" v="118" actId="20577"/>
          <ac:spMkLst>
            <pc:docMk/>
            <pc:sldMk cId="3905547889" sldId="280"/>
            <ac:spMk id="2" creationId="{6062653D-E3C6-3C41-8376-ABEA682CCF2E}"/>
          </ac:spMkLst>
        </pc:spChg>
        <pc:graphicFrameChg chg="mod modGraphic">
          <ac:chgData name="Boddireddy, Sanjana" userId="S::sboddir@calstatela.edu::b9db7627-4f53-4821-84fe-819ff482d293" providerId="AD" clId="Web-{4B022DCB-631C-4D5D-885D-44C2F4C27599}" dt="2021-05-10T07:21:28.133" v="120"/>
          <ac:graphicFrameMkLst>
            <pc:docMk/>
            <pc:sldMk cId="3905547889" sldId="280"/>
            <ac:graphicFrameMk id="4" creationId="{598D4B2D-13C9-EB4B-BA7B-D0CFB7E1C8E8}"/>
          </ac:graphicFrameMkLst>
        </pc:graphicFrameChg>
      </pc:sldChg>
      <pc:sldChg chg="modSp">
        <pc:chgData name="Boddireddy, Sanjana" userId="S::sboddir@calstatela.edu::b9db7627-4f53-4821-84fe-819ff482d293" providerId="AD" clId="Web-{4B022DCB-631C-4D5D-885D-44C2F4C27599}" dt="2021-05-10T07:19:51.878" v="81" actId="14100"/>
        <pc:sldMkLst>
          <pc:docMk/>
          <pc:sldMk cId="2153085891" sldId="283"/>
        </pc:sldMkLst>
        <pc:spChg chg="mod">
          <ac:chgData name="Boddireddy, Sanjana" userId="S::sboddir@calstatela.edu::b9db7627-4f53-4821-84fe-819ff482d293" providerId="AD" clId="Web-{4B022DCB-631C-4D5D-885D-44C2F4C27599}" dt="2021-05-10T07:19:51.878" v="81" actId="14100"/>
          <ac:spMkLst>
            <pc:docMk/>
            <pc:sldMk cId="2153085891" sldId="283"/>
            <ac:spMk id="3" creationId="{046F9D9D-6A92-1C49-8AE8-C30718452147}"/>
          </ac:spMkLst>
        </pc:spChg>
      </pc:sldChg>
      <pc:sldChg chg="addSp delSp modSp mod setBg setClrOvrMap">
        <pc:chgData name="Boddireddy, Sanjana" userId="S::sboddir@calstatela.edu::b9db7627-4f53-4821-84fe-819ff482d293" providerId="AD" clId="Web-{4B022DCB-631C-4D5D-885D-44C2F4C27599}" dt="2021-05-10T07:19:05.016" v="79" actId="20577"/>
        <pc:sldMkLst>
          <pc:docMk/>
          <pc:sldMk cId="1373198290" sldId="290"/>
        </pc:sldMkLst>
        <pc:spChg chg="mod">
          <ac:chgData name="Boddireddy, Sanjana" userId="S::sboddir@calstatela.edu::b9db7627-4f53-4821-84fe-819ff482d293" providerId="AD" clId="Web-{4B022DCB-631C-4D5D-885D-44C2F4C27599}" dt="2021-05-10T07:19:05.016" v="79" actId="20577"/>
          <ac:spMkLst>
            <pc:docMk/>
            <pc:sldMk cId="1373198290" sldId="290"/>
            <ac:spMk id="2" creationId="{E6EF6772-56DE-3E4C-97EC-520A810618D2}"/>
          </ac:spMkLst>
        </pc:spChg>
        <pc:spChg chg="del">
          <ac:chgData name="Boddireddy, Sanjana" userId="S::sboddir@calstatela.edu::b9db7627-4f53-4821-84fe-819ff482d293" providerId="AD" clId="Web-{4B022DCB-631C-4D5D-885D-44C2F4C27599}" dt="2021-05-10T07:18:38.421" v="75"/>
          <ac:spMkLst>
            <pc:docMk/>
            <pc:sldMk cId="1373198290" sldId="290"/>
            <ac:spMk id="13" creationId="{DCFD1A13-2B88-47B7-AAE9-AD6F3296EE2F}"/>
          </ac:spMkLst>
        </pc:spChg>
        <pc:spChg chg="del">
          <ac:chgData name="Boddireddy, Sanjana" userId="S::sboddir@calstatela.edu::b9db7627-4f53-4821-84fe-819ff482d293" providerId="AD" clId="Web-{4B022DCB-631C-4D5D-885D-44C2F4C27599}" dt="2021-05-10T07:18:38.421" v="75"/>
          <ac:spMkLst>
            <pc:docMk/>
            <pc:sldMk cId="1373198290" sldId="290"/>
            <ac:spMk id="15" creationId="{F5CE4102-C93A-420A-98A7-5A7DD0C5C5B1}"/>
          </ac:spMkLst>
        </pc:spChg>
        <pc:spChg chg="add">
          <ac:chgData name="Boddireddy, Sanjana" userId="S::sboddir@calstatela.edu::b9db7627-4f53-4821-84fe-819ff482d293" providerId="AD" clId="Web-{4B022DCB-631C-4D5D-885D-44C2F4C27599}" dt="2021-05-10T07:18:38.421" v="75"/>
          <ac:spMkLst>
            <pc:docMk/>
            <pc:sldMk cId="1373198290" sldId="290"/>
            <ac:spMk id="20" creationId="{823AC064-BC96-4F32-8AE1-B2FD38754823}"/>
          </ac:spMkLst>
        </pc:spChg>
        <pc:picChg chg="mod">
          <ac:chgData name="Boddireddy, Sanjana" userId="S::sboddir@calstatela.edu::b9db7627-4f53-4821-84fe-819ff482d293" providerId="AD" clId="Web-{4B022DCB-631C-4D5D-885D-44C2F4C27599}" dt="2021-05-10T07:18:38.421" v="75"/>
          <ac:picMkLst>
            <pc:docMk/>
            <pc:sldMk cId="1373198290" sldId="290"/>
            <ac:picMk id="4" creationId="{D8FF7B06-E907-4C41-BD2A-B95C90E97FCF}"/>
          </ac:picMkLst>
        </pc:picChg>
        <pc:picChg chg="mod ord">
          <ac:chgData name="Boddireddy, Sanjana" userId="S::sboddir@calstatela.edu::b9db7627-4f53-4821-84fe-819ff482d293" providerId="AD" clId="Web-{4B022DCB-631C-4D5D-885D-44C2F4C27599}" dt="2021-05-10T07:18:38.421" v="75"/>
          <ac:picMkLst>
            <pc:docMk/>
            <pc:sldMk cId="1373198290" sldId="290"/>
            <ac:picMk id="6" creationId="{72558A40-5D5D-4C4D-8A56-BAE46DA393AA}"/>
          </ac:picMkLst>
        </pc:picChg>
        <pc:cxnChg chg="add">
          <ac:chgData name="Boddireddy, Sanjana" userId="S::sboddir@calstatela.edu::b9db7627-4f53-4821-84fe-819ff482d293" providerId="AD" clId="Web-{4B022DCB-631C-4D5D-885D-44C2F4C27599}" dt="2021-05-10T07:18:38.421" v="75"/>
          <ac:cxnSpMkLst>
            <pc:docMk/>
            <pc:sldMk cId="1373198290" sldId="290"/>
            <ac:cxnSpMk id="22" creationId="{7E7C77BC-7138-40B1-A15B-20F57A494629}"/>
          </ac:cxnSpMkLst>
        </pc:cxnChg>
        <pc:cxnChg chg="add">
          <ac:chgData name="Boddireddy, Sanjana" userId="S::sboddir@calstatela.edu::b9db7627-4f53-4821-84fe-819ff482d293" providerId="AD" clId="Web-{4B022DCB-631C-4D5D-885D-44C2F4C27599}" dt="2021-05-10T07:18:38.421" v="75"/>
          <ac:cxnSpMkLst>
            <pc:docMk/>
            <pc:sldMk cId="1373198290" sldId="290"/>
            <ac:cxnSpMk id="24" creationId="{DB146403-F3D6-484B-B2ED-97F9565D0370}"/>
          </ac:cxnSpMkLst>
        </pc:cxnChg>
      </pc:sldChg>
      <pc:sldChg chg="modSp">
        <pc:chgData name="Boddireddy, Sanjana" userId="S::sboddir@calstatela.edu::b9db7627-4f53-4821-84fe-819ff482d293" providerId="AD" clId="Web-{4B022DCB-631C-4D5D-885D-44C2F4C27599}" dt="2021-05-10T07:05:58.319" v="10" actId="1076"/>
        <pc:sldMkLst>
          <pc:docMk/>
          <pc:sldMk cId="824788431" sldId="300"/>
        </pc:sldMkLst>
        <pc:spChg chg="mod">
          <ac:chgData name="Boddireddy, Sanjana" userId="S::sboddir@calstatela.edu::b9db7627-4f53-4821-84fe-819ff482d293" providerId="AD" clId="Web-{4B022DCB-631C-4D5D-885D-44C2F4C27599}" dt="2021-05-10T07:04:04.032" v="6" actId="14100"/>
          <ac:spMkLst>
            <pc:docMk/>
            <pc:sldMk cId="824788431" sldId="300"/>
            <ac:spMk id="8" creationId="{D41CBE2A-677B-48DD-B66F-E0B1D188881F}"/>
          </ac:spMkLst>
        </pc:spChg>
        <pc:picChg chg="mod">
          <ac:chgData name="Boddireddy, Sanjana" userId="S::sboddir@calstatela.edu::b9db7627-4f53-4821-84fe-819ff482d293" providerId="AD" clId="Web-{4B022DCB-631C-4D5D-885D-44C2F4C27599}" dt="2021-05-10T07:05:58.319" v="10" actId="1076"/>
          <ac:picMkLst>
            <pc:docMk/>
            <pc:sldMk cId="824788431" sldId="300"/>
            <ac:picMk id="3" creationId="{7C57D5FF-A603-4F40-B7A3-CBB428EEE57A}"/>
          </ac:picMkLst>
        </pc:picChg>
      </pc:sldChg>
      <pc:sldChg chg="addSp delSp modSp">
        <pc:chgData name="Boddireddy, Sanjana" userId="S::sboddir@calstatela.edu::b9db7627-4f53-4821-84fe-819ff482d293" providerId="AD" clId="Web-{4B022DCB-631C-4D5D-885D-44C2F4C27599}" dt="2021-05-10T07:15:48.865" v="46"/>
        <pc:sldMkLst>
          <pc:docMk/>
          <pc:sldMk cId="3102985484" sldId="306"/>
        </pc:sldMkLst>
        <pc:spChg chg="mod">
          <ac:chgData name="Boddireddy, Sanjana" userId="S::sboddir@calstatela.edu::b9db7627-4f53-4821-84fe-819ff482d293" providerId="AD" clId="Web-{4B022DCB-631C-4D5D-885D-44C2F4C27599}" dt="2021-05-10T07:15:48.850" v="45"/>
          <ac:spMkLst>
            <pc:docMk/>
            <pc:sldMk cId="3102985484" sldId="306"/>
            <ac:spMk id="2" creationId="{0FC09302-A2EC-43DB-BAAA-15A68E4E9CD6}"/>
          </ac:spMkLst>
        </pc:spChg>
        <pc:spChg chg="mod">
          <ac:chgData name="Boddireddy, Sanjana" userId="S::sboddir@calstatela.edu::b9db7627-4f53-4821-84fe-819ff482d293" providerId="AD" clId="Web-{4B022DCB-631C-4D5D-885D-44C2F4C27599}" dt="2021-05-10T07:15:48.865" v="46"/>
          <ac:spMkLst>
            <pc:docMk/>
            <pc:sldMk cId="3102985484" sldId="306"/>
            <ac:spMk id="3" creationId="{D3308464-E66D-4977-9485-269AAE9C3B0C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8.865" v="46"/>
          <ac:spMkLst>
            <pc:docMk/>
            <pc:sldMk cId="3102985484" sldId="306"/>
            <ac:spMk id="8" creationId="{907EF6B7-1338-4443-8C46-6A318D952DFD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8.865" v="46"/>
          <ac:spMkLst>
            <pc:docMk/>
            <pc:sldMk cId="3102985484" sldId="306"/>
            <ac:spMk id="10" creationId="{DAAE4CDD-124C-4DCF-9584-B6033B545DD5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8.865" v="46"/>
          <ac:spMkLst>
            <pc:docMk/>
            <pc:sldMk cId="3102985484" sldId="306"/>
            <ac:spMk id="12" creationId="{081E4A58-353D-44AE-B2FC-2A74E2E400F7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38.646" v="39"/>
          <ac:spMkLst>
            <pc:docMk/>
            <pc:sldMk cId="3102985484" sldId="306"/>
            <ac:spMk id="14" creationId="{815925C2-A704-4D47-B1C1-3FCA52512EC1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38.646" v="39"/>
          <ac:spMkLst>
            <pc:docMk/>
            <pc:sldMk cId="3102985484" sldId="306"/>
            <ac:spMk id="15" creationId="{01D4315C-C23C-4FD3-98DF-08C29E2292A8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35.380" v="37"/>
          <ac:spMkLst>
            <pc:docMk/>
            <pc:sldMk cId="3102985484" sldId="306"/>
            <ac:spMk id="17" creationId="{09588DA8-065E-4F6F-8EFD-43104AB2E0CF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1.271" v="41"/>
          <ac:spMkLst>
            <pc:docMk/>
            <pc:sldMk cId="3102985484" sldId="306"/>
            <ac:spMk id="18" creationId="{907EF6B7-1338-4443-8C46-6A318D952DFD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35.380" v="37"/>
          <ac:spMkLst>
            <pc:docMk/>
            <pc:sldMk cId="3102985484" sldId="306"/>
            <ac:spMk id="19" creationId="{C4285719-470E-454C-AF62-8323075F1F5B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35.380" v="37"/>
          <ac:spMkLst>
            <pc:docMk/>
            <pc:sldMk cId="3102985484" sldId="306"/>
            <ac:spMk id="21" creationId="{CD9FE4EF-C4D8-49A0-B2FF-81D8DB7D8A24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1.271" v="41"/>
          <ac:spMkLst>
            <pc:docMk/>
            <pc:sldMk cId="3102985484" sldId="306"/>
            <ac:spMk id="22" creationId="{DAAE4CDD-124C-4DCF-9584-B6033B545DD5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35.380" v="37"/>
          <ac:spMkLst>
            <pc:docMk/>
            <pc:sldMk cId="3102985484" sldId="306"/>
            <ac:spMk id="23" creationId="{4300840D-0A0B-4512-BACA-B439D5B9C57C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1.271" v="41"/>
          <ac:spMkLst>
            <pc:docMk/>
            <pc:sldMk cId="3102985484" sldId="306"/>
            <ac:spMk id="24" creationId="{081E4A58-353D-44AE-B2FC-2A74E2E400F7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35.380" v="37"/>
          <ac:spMkLst>
            <pc:docMk/>
            <pc:sldMk cId="3102985484" sldId="306"/>
            <ac:spMk id="25" creationId="{D2B78728-A580-49A7-84F9-6EF6F583ADE0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3.459" v="43"/>
          <ac:spMkLst>
            <pc:docMk/>
            <pc:sldMk cId="3102985484" sldId="306"/>
            <ac:spMk id="26" creationId="{081EA652-8C6A-4E69-BEB9-170809474553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35.380" v="37"/>
          <ac:spMkLst>
            <pc:docMk/>
            <pc:sldMk cId="3102985484" sldId="306"/>
            <ac:spMk id="27" creationId="{38FAA1A1-D861-433F-88FA-1E9D6FD31D11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3.459" v="43"/>
          <ac:spMkLst>
            <pc:docMk/>
            <pc:sldMk cId="3102985484" sldId="306"/>
            <ac:spMk id="28" creationId="{5298780A-33B9-4EA2-8F67-DE68AD62841B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35.380" v="37"/>
          <ac:spMkLst>
            <pc:docMk/>
            <pc:sldMk cId="3102985484" sldId="306"/>
            <ac:spMk id="29" creationId="{8D71EDA1-87BF-4D5D-AB79-F346FD19278A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3.459" v="43"/>
          <ac:spMkLst>
            <pc:docMk/>
            <pc:sldMk cId="3102985484" sldId="306"/>
            <ac:spMk id="30" creationId="{7F488E8B-4E1E-4402-8935-D4E6C02615C7}"/>
          </ac:spMkLst>
        </pc:spChg>
        <pc:spChg chg="add">
          <ac:chgData name="Boddireddy, Sanjana" userId="S::sboddir@calstatela.edu::b9db7627-4f53-4821-84fe-819ff482d293" providerId="AD" clId="Web-{4B022DCB-631C-4D5D-885D-44C2F4C27599}" dt="2021-05-10T07:15:48.865" v="46"/>
          <ac:spMkLst>
            <pc:docMk/>
            <pc:sldMk cId="3102985484" sldId="306"/>
            <ac:spMk id="32" creationId="{907EF6B7-1338-4443-8C46-6A318D952DFD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8.850" v="45"/>
          <ac:spMkLst>
            <pc:docMk/>
            <pc:sldMk cId="3102985484" sldId="306"/>
            <ac:spMk id="33" creationId="{815925C2-A704-4D47-B1C1-3FCA52512EC1}"/>
          </ac:spMkLst>
        </pc:spChg>
        <pc:spChg chg="add del">
          <ac:chgData name="Boddireddy, Sanjana" userId="S::sboddir@calstatela.edu::b9db7627-4f53-4821-84fe-819ff482d293" providerId="AD" clId="Web-{4B022DCB-631C-4D5D-885D-44C2F4C27599}" dt="2021-05-10T07:15:48.850" v="45"/>
          <ac:spMkLst>
            <pc:docMk/>
            <pc:sldMk cId="3102985484" sldId="306"/>
            <ac:spMk id="34" creationId="{01D4315C-C23C-4FD3-98DF-08C29E2292A8}"/>
          </ac:spMkLst>
        </pc:spChg>
        <pc:spChg chg="add">
          <ac:chgData name="Boddireddy, Sanjana" userId="S::sboddir@calstatela.edu::b9db7627-4f53-4821-84fe-819ff482d293" providerId="AD" clId="Web-{4B022DCB-631C-4D5D-885D-44C2F4C27599}" dt="2021-05-10T07:15:48.865" v="46"/>
          <ac:spMkLst>
            <pc:docMk/>
            <pc:sldMk cId="3102985484" sldId="306"/>
            <ac:spMk id="36" creationId="{DAAE4CDD-124C-4DCF-9584-B6033B545DD5}"/>
          </ac:spMkLst>
        </pc:spChg>
        <pc:spChg chg="add">
          <ac:chgData name="Boddireddy, Sanjana" userId="S::sboddir@calstatela.edu::b9db7627-4f53-4821-84fe-819ff482d293" providerId="AD" clId="Web-{4B022DCB-631C-4D5D-885D-44C2F4C27599}" dt="2021-05-10T07:15:48.865" v="46"/>
          <ac:spMkLst>
            <pc:docMk/>
            <pc:sldMk cId="3102985484" sldId="306"/>
            <ac:spMk id="37" creationId="{081E4A58-353D-44AE-B2FC-2A74E2E400F7}"/>
          </ac:spMkLst>
        </pc:spChg>
        <pc:grpChg chg="add del">
          <ac:chgData name="Boddireddy, Sanjana" userId="S::sboddir@calstatela.edu::b9db7627-4f53-4821-84fe-819ff482d293" providerId="AD" clId="Web-{4B022DCB-631C-4D5D-885D-44C2F4C27599}" dt="2021-05-10T07:15:38.646" v="39"/>
          <ac:grpSpMkLst>
            <pc:docMk/>
            <pc:sldMk cId="3102985484" sldId="306"/>
            <ac:grpSpMk id="16" creationId="{5E6B47BC-43FD-4C91-8BFF-B41B99A8A39E}"/>
          </ac:grpSpMkLst>
        </pc:grpChg>
        <pc:grpChg chg="add del">
          <ac:chgData name="Boddireddy, Sanjana" userId="S::sboddir@calstatela.edu::b9db7627-4f53-4821-84fe-819ff482d293" providerId="AD" clId="Web-{4B022DCB-631C-4D5D-885D-44C2F4C27599}" dt="2021-05-10T07:15:38.646" v="39"/>
          <ac:grpSpMkLst>
            <pc:docMk/>
            <pc:sldMk cId="3102985484" sldId="306"/>
            <ac:grpSpMk id="20" creationId="{43F5E015-E085-4624-B431-B42414448684}"/>
          </ac:grpSpMkLst>
        </pc:grpChg>
        <pc:grpChg chg="add del">
          <ac:chgData name="Boddireddy, Sanjana" userId="S::sboddir@calstatela.edu::b9db7627-4f53-4821-84fe-819ff482d293" providerId="AD" clId="Web-{4B022DCB-631C-4D5D-885D-44C2F4C27599}" dt="2021-05-10T07:15:48.850" v="45"/>
          <ac:grpSpMkLst>
            <pc:docMk/>
            <pc:sldMk cId="3102985484" sldId="306"/>
            <ac:grpSpMk id="35" creationId="{5E6B47BC-43FD-4C91-8BFF-B41B99A8A39E}"/>
          </ac:grpSpMkLst>
        </pc:grpChg>
        <pc:grpChg chg="add del">
          <ac:chgData name="Boddireddy, Sanjana" userId="S::sboddir@calstatela.edu::b9db7627-4f53-4821-84fe-819ff482d293" providerId="AD" clId="Web-{4B022DCB-631C-4D5D-885D-44C2F4C27599}" dt="2021-05-10T07:15:48.850" v="45"/>
          <ac:grpSpMkLst>
            <pc:docMk/>
            <pc:sldMk cId="3102985484" sldId="306"/>
            <ac:grpSpMk id="38" creationId="{43F5E015-E085-4624-B431-B42414448684}"/>
          </ac:grpSpMkLst>
        </pc:grpChg>
        <pc:cxnChg chg="add del">
          <ac:chgData name="Boddireddy, Sanjana" userId="S::sboddir@calstatela.edu::b9db7627-4f53-4821-84fe-819ff482d293" providerId="AD" clId="Web-{4B022DCB-631C-4D5D-885D-44C2F4C27599}" dt="2021-05-10T07:15:43.459" v="43"/>
          <ac:cxnSpMkLst>
            <pc:docMk/>
            <pc:sldMk cId="3102985484" sldId="306"/>
            <ac:cxnSpMk id="31" creationId="{23AAC9B5-8015-485C-ACF9-A750390E9A56}"/>
          </ac:cxnSpMkLst>
        </pc:cxnChg>
      </pc:sldChg>
      <pc:sldChg chg="modSp">
        <pc:chgData name="Boddireddy, Sanjana" userId="S::sboddir@calstatela.edu::b9db7627-4f53-4821-84fe-819ff482d293" providerId="AD" clId="Web-{4B022DCB-631C-4D5D-885D-44C2F4C27599}" dt="2021-05-10T07:17:27.995" v="72" actId="20577"/>
        <pc:sldMkLst>
          <pc:docMk/>
          <pc:sldMk cId="158007719" sldId="309"/>
        </pc:sldMkLst>
        <pc:spChg chg="mod">
          <ac:chgData name="Boddireddy, Sanjana" userId="S::sboddir@calstatela.edu::b9db7627-4f53-4821-84fe-819ff482d293" providerId="AD" clId="Web-{4B022DCB-631C-4D5D-885D-44C2F4C27599}" dt="2021-05-10T07:17:27.995" v="72" actId="20577"/>
          <ac:spMkLst>
            <pc:docMk/>
            <pc:sldMk cId="158007719" sldId="309"/>
            <ac:spMk id="2" creationId="{08E261AC-2CB6-9047-BBEB-4D37F1F84B27}"/>
          </ac:spMkLst>
        </pc:spChg>
        <pc:graphicFrameChg chg="mod modGraphic">
          <ac:chgData name="Boddireddy, Sanjana" userId="S::sboddir@calstatela.edu::b9db7627-4f53-4821-84fe-819ff482d293" providerId="AD" clId="Web-{4B022DCB-631C-4D5D-885D-44C2F4C27599}" dt="2021-05-10T07:17:16.464" v="70"/>
          <ac:graphicFrameMkLst>
            <pc:docMk/>
            <pc:sldMk cId="158007719" sldId="309"/>
            <ac:graphicFrameMk id="4" creationId="{9D5AD70C-98A3-BC44-BE8D-5800D541E1E0}"/>
          </ac:graphicFrameMkLst>
        </pc:graphicFrameChg>
      </pc:sldChg>
    </pc:docChg>
  </pc:docChgLst>
  <pc:docChgLst>
    <pc:chgData name="Boddireddy, Sanjana" userId="S::sboddir@calstatela.edu::b9db7627-4f53-4821-84fe-819ff482d293" providerId="AD" clId="Web-{1D87FA32-4AA1-4113-83CB-07761B080B8E}"/>
    <pc:docChg chg="delSld modSld">
      <pc:chgData name="Boddireddy, Sanjana" userId="S::sboddir@calstatela.edu::b9db7627-4f53-4821-84fe-819ff482d293" providerId="AD" clId="Web-{1D87FA32-4AA1-4113-83CB-07761B080B8E}" dt="2021-05-10T04:12:26.469" v="266"/>
      <pc:docMkLst>
        <pc:docMk/>
      </pc:docMkLst>
      <pc:sldChg chg="del">
        <pc:chgData name="Boddireddy, Sanjana" userId="S::sboddir@calstatela.edu::b9db7627-4f53-4821-84fe-819ff482d293" providerId="AD" clId="Web-{1D87FA32-4AA1-4113-83CB-07761B080B8E}" dt="2021-05-10T03:54:31.874" v="0"/>
        <pc:sldMkLst>
          <pc:docMk/>
          <pc:sldMk cId="1489194127" sldId="264"/>
        </pc:sldMkLst>
      </pc:sldChg>
      <pc:sldChg chg="addSp delSp">
        <pc:chgData name="Boddireddy, Sanjana" userId="S::sboddir@calstatela.edu::b9db7627-4f53-4821-84fe-819ff482d293" providerId="AD" clId="Web-{1D87FA32-4AA1-4113-83CB-07761B080B8E}" dt="2021-05-10T04:12:26.469" v="266"/>
        <pc:sldMkLst>
          <pc:docMk/>
          <pc:sldMk cId="1088255603" sldId="270"/>
        </pc:sldMkLst>
        <pc:inkChg chg="del">
          <ac:chgData name="Boddireddy, Sanjana" userId="S::sboddir@calstatela.edu::b9db7627-4f53-4821-84fe-819ff482d293" providerId="AD" clId="Web-{1D87FA32-4AA1-4113-83CB-07761B080B8E}" dt="2021-05-10T03:56:21.897" v="14"/>
          <ac:inkMkLst>
            <pc:docMk/>
            <pc:sldMk cId="1088255603" sldId="270"/>
            <ac:inkMk id="6" creationId="{5A6828B9-9593-46E2-A8C0-D6B0614513E5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6:41.258" v="32"/>
          <ac:inkMkLst>
            <pc:docMk/>
            <pc:sldMk cId="1088255603" sldId="270"/>
            <ac:inkMk id="9" creationId="{FA3B9622-E931-44CD-858C-F340763F8B2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6:50.556" v="34"/>
          <ac:inkMkLst>
            <pc:docMk/>
            <pc:sldMk cId="1088255603" sldId="270"/>
            <ac:inkMk id="10" creationId="{4812A24C-3434-4FAE-B343-E62C0CA7FBF8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24"/>
          <ac:inkMkLst>
            <pc:docMk/>
            <pc:sldMk cId="1088255603" sldId="270"/>
            <ac:inkMk id="11" creationId="{DD30DEDB-B4B3-46B4-97E6-9C2531B4705F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23"/>
          <ac:inkMkLst>
            <pc:docMk/>
            <pc:sldMk cId="1088255603" sldId="270"/>
            <ac:inkMk id="12" creationId="{1ED759EF-623F-4B3C-8A1C-729A9BC8949B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22"/>
          <ac:inkMkLst>
            <pc:docMk/>
            <pc:sldMk cId="1088255603" sldId="270"/>
            <ac:inkMk id="13" creationId="{2322C4FC-2639-4982-A62D-7000CC9181F4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31.898" v="30"/>
          <ac:inkMkLst>
            <pc:docMk/>
            <pc:sldMk cId="1088255603" sldId="270"/>
            <ac:inkMk id="14" creationId="{A6738AC2-4EC8-44A9-AB0A-60A09DCDA6C3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28"/>
          <ac:inkMkLst>
            <pc:docMk/>
            <pc:sldMk cId="1088255603" sldId="270"/>
            <ac:inkMk id="15" creationId="{40CE9DB0-5637-4D2C-B5B7-0E0D9D97F20B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27"/>
          <ac:inkMkLst>
            <pc:docMk/>
            <pc:sldMk cId="1088255603" sldId="270"/>
            <ac:inkMk id="16" creationId="{976F7B49-5D7A-4853-9EF4-E18C7DAD2990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26"/>
          <ac:inkMkLst>
            <pc:docMk/>
            <pc:sldMk cId="1088255603" sldId="270"/>
            <ac:inkMk id="17" creationId="{8529AEFB-9952-41F0-BBCE-DC45CCE3ACED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25"/>
          <ac:inkMkLst>
            <pc:docMk/>
            <pc:sldMk cId="1088255603" sldId="270"/>
            <ac:inkMk id="18" creationId="{8EC50F25-67CA-44E6-83DD-7CF78F95E2B0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21"/>
          <ac:inkMkLst>
            <pc:docMk/>
            <pc:sldMk cId="1088255603" sldId="270"/>
            <ac:inkMk id="19" creationId="{5AFD6EE8-15AD-4CA5-B3F4-41C89C4310B7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20"/>
          <ac:inkMkLst>
            <pc:docMk/>
            <pc:sldMk cId="1088255603" sldId="270"/>
            <ac:inkMk id="20" creationId="{9B7289A7-A2DF-4A2B-B3C7-185A388EE9C8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70" v="19"/>
          <ac:inkMkLst>
            <pc:docMk/>
            <pc:sldMk cId="1088255603" sldId="270"/>
            <ac:inkMk id="21" creationId="{19B22383-B3A1-448A-9EDB-123109AA13A0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54" v="18"/>
          <ac:inkMkLst>
            <pc:docMk/>
            <pc:sldMk cId="1088255603" sldId="270"/>
            <ac:inkMk id="22" creationId="{58C4434D-A03B-4357-920F-0B956E04D65F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9.054" v="17"/>
          <ac:inkMkLst>
            <pc:docMk/>
            <pc:sldMk cId="1088255603" sldId="270"/>
            <ac:inkMk id="23" creationId="{310A6C03-DEDE-4CFE-9952-8658FBF9E862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5.366" v="16"/>
          <ac:inkMkLst>
            <pc:docMk/>
            <pc:sldMk cId="1088255603" sldId="270"/>
            <ac:inkMk id="27" creationId="{8879F494-BC0F-42F8-B217-FDECD7053F09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23.882" v="15"/>
          <ac:inkMkLst>
            <pc:docMk/>
            <pc:sldMk cId="1088255603" sldId="270"/>
            <ac:inkMk id="28" creationId="{AC36FBAA-3792-47FA-A8F9-3A7292EE322F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6:31.898" v="29"/>
          <ac:inkMkLst>
            <pc:docMk/>
            <pc:sldMk cId="1088255603" sldId="270"/>
            <ac:inkMk id="29" creationId="{BAEAAC3E-0AB0-43A7-8AB3-6BCFB8E37208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7:00.853" v="36"/>
          <ac:inkMkLst>
            <pc:docMk/>
            <pc:sldMk cId="1088255603" sldId="270"/>
            <ac:inkMk id="30" creationId="{1977965D-3F96-4B11-ADAE-BBFBC6714FFD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43.700" v="253"/>
          <ac:inkMkLst>
            <pc:docMk/>
            <pc:sldMk cId="1088255603" sldId="270"/>
            <ac:inkMk id="31" creationId="{4E650A63-FE57-4013-9203-5AEC1A39AC4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43.700" v="252"/>
          <ac:inkMkLst>
            <pc:docMk/>
            <pc:sldMk cId="1088255603" sldId="270"/>
            <ac:inkMk id="32" creationId="{E87398ED-71D5-4459-A8C8-664BC4C0C4BC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7:59.092" v="46"/>
          <ac:inkMkLst>
            <pc:docMk/>
            <pc:sldMk cId="1088255603" sldId="270"/>
            <ac:inkMk id="33" creationId="{13D6C3BE-0A28-4129-948B-062E186DD8C5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45.982" v="254"/>
          <ac:inkMkLst>
            <pc:docMk/>
            <pc:sldMk cId="1088255603" sldId="270"/>
            <ac:inkMk id="34" creationId="{27F9DBA9-9BB6-4F1E-A575-2C5D1F9A9ABE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7:43.044" v="42"/>
          <ac:inkMkLst>
            <pc:docMk/>
            <pc:sldMk cId="1088255603" sldId="270"/>
            <ac:inkMk id="35" creationId="{3C96D9CF-E2C3-4DDC-B317-CDE2A158870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43.700" v="251"/>
          <ac:inkMkLst>
            <pc:docMk/>
            <pc:sldMk cId="1088255603" sldId="270"/>
            <ac:inkMk id="36" creationId="{F63036AF-DF9C-44DE-B492-B852921A1623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7:59.092" v="45"/>
          <ac:inkMkLst>
            <pc:docMk/>
            <pc:sldMk cId="1088255603" sldId="270"/>
            <ac:inkMk id="37" creationId="{844A1442-F173-4852-84CF-43AE09DE46FF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43.700" v="250"/>
          <ac:inkMkLst>
            <pc:docMk/>
            <pc:sldMk cId="1088255603" sldId="270"/>
            <ac:inkMk id="38" creationId="{60D42431-3828-451C-9E05-AA5704BAEF0A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43.700" v="249"/>
          <ac:inkMkLst>
            <pc:docMk/>
            <pc:sldMk cId="1088255603" sldId="270"/>
            <ac:inkMk id="39" creationId="{6CABEE19-7390-4503-A532-D8304AC2D913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43.685" v="248"/>
          <ac:inkMkLst>
            <pc:docMk/>
            <pc:sldMk cId="1088255603" sldId="270"/>
            <ac:inkMk id="40" creationId="{C0B88214-5A48-4ED3-997C-77B27ABBB0B1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43.685" v="247"/>
          <ac:inkMkLst>
            <pc:docMk/>
            <pc:sldMk cId="1088255603" sldId="270"/>
            <ac:inkMk id="41" creationId="{BAC16888-1DFA-4FB9-BBF5-5EA63E8F0398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53.529" v="256"/>
          <ac:inkMkLst>
            <pc:docMk/>
            <pc:sldMk cId="1088255603" sldId="270"/>
            <ac:inkMk id="42" creationId="{9B488122-EA88-48E8-B229-E8B07E59CF4E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58.858" v="258"/>
          <ac:inkMkLst>
            <pc:docMk/>
            <pc:sldMk cId="1088255603" sldId="270"/>
            <ac:inkMk id="43" creationId="{B3C00D1D-9DDA-4D6C-A42D-05315762D265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2:05.561" v="259"/>
          <ac:inkMkLst>
            <pc:docMk/>
            <pc:sldMk cId="1088255603" sldId="270"/>
            <ac:inkMk id="44" creationId="{788C121D-E974-49F2-A17C-DC3AD014308B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2:09.202" v="260"/>
          <ac:inkMkLst>
            <pc:docMk/>
            <pc:sldMk cId="1088255603" sldId="270"/>
            <ac:inkMk id="45" creationId="{5DEFAAE6-9B6C-4924-A10B-D801352B0E43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2:12.749" v="261"/>
          <ac:inkMkLst>
            <pc:docMk/>
            <pc:sldMk cId="1088255603" sldId="270"/>
            <ac:inkMk id="46" creationId="{4CCEF2C6-A7F4-4A31-81D9-A7D8EBFA18F6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2:15.890" v="262"/>
          <ac:inkMkLst>
            <pc:docMk/>
            <pc:sldMk cId="1088255603" sldId="270"/>
            <ac:inkMk id="47" creationId="{403030DA-A61B-4A2A-BA63-1FF1117D7A9B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2:20.844" v="264"/>
          <ac:inkMkLst>
            <pc:docMk/>
            <pc:sldMk cId="1088255603" sldId="270"/>
            <ac:inkMk id="48" creationId="{BC1FD6BD-40C0-42B4-A696-5491BF8D8AE5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2:23.250" v="265"/>
          <ac:inkMkLst>
            <pc:docMk/>
            <pc:sldMk cId="1088255603" sldId="270"/>
            <ac:inkMk id="49" creationId="{C8482EFF-1AB0-4AD8-AE67-ACB370851EB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2:26.469" v="266"/>
          <ac:inkMkLst>
            <pc:docMk/>
            <pc:sldMk cId="1088255603" sldId="270"/>
            <ac:inkMk id="50" creationId="{9DA4A0F4-CFB5-450A-B8B1-97E78D838F74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3:55:27.956" v="13"/>
        <pc:sldMkLst>
          <pc:docMk/>
          <pc:sldMk cId="2443262161" sldId="271"/>
        </pc:sldMkLst>
        <pc:inkChg chg="del">
          <ac:chgData name="Boddireddy, Sanjana" userId="S::sboddir@calstatela.edu::b9db7627-4f53-4821-84fe-819ff482d293" providerId="AD" clId="Web-{1D87FA32-4AA1-4113-83CB-07761B080B8E}" dt="2021-05-10T03:54:43.484" v="1"/>
          <ac:inkMkLst>
            <pc:docMk/>
            <pc:sldMk cId="2443262161" sldId="271"/>
            <ac:inkMk id="7" creationId="{D9AF5002-466E-4471-A046-E7D24B340258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4:48.297" v="3"/>
          <ac:inkMkLst>
            <pc:docMk/>
            <pc:sldMk cId="2443262161" sldId="271"/>
            <ac:inkMk id="9" creationId="{D3763376-1E7E-46B3-965F-32BF7F5FC2DF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4:46.734" v="2"/>
          <ac:inkMkLst>
            <pc:docMk/>
            <pc:sldMk cId="2443262161" sldId="271"/>
            <ac:inkMk id="10" creationId="{5DE00002-9ECB-42E6-A09B-6431DD03A71C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5:02.845" v="6"/>
          <ac:inkMkLst>
            <pc:docMk/>
            <pc:sldMk cId="2443262161" sldId="271"/>
            <ac:inkMk id="11" creationId="{C9479127-94C0-4357-999E-604C52EC627E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5:07.283" v="7"/>
          <ac:inkMkLst>
            <pc:docMk/>
            <pc:sldMk cId="2443262161" sldId="271"/>
            <ac:inkMk id="12" creationId="{1855B348-DEA0-47E1-B6F4-CC99BA2DA74F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5:10.830" v="8"/>
          <ac:inkMkLst>
            <pc:docMk/>
            <pc:sldMk cId="2443262161" sldId="271"/>
            <ac:inkMk id="13" creationId="{9D819919-8506-41E9-9C59-0A9C4FE5ED83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5:15.111" v="9"/>
          <ac:inkMkLst>
            <pc:docMk/>
            <pc:sldMk cId="2443262161" sldId="271"/>
            <ac:inkMk id="14" creationId="{AF99E81C-E4CC-43CE-8D28-B6338EF9AE5C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5:27.956" v="13"/>
          <ac:inkMkLst>
            <pc:docMk/>
            <pc:sldMk cId="2443262161" sldId="271"/>
            <ac:inkMk id="15" creationId="{861CDF98-BF5E-44EC-9D9E-2685443C125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5:25.674" v="12"/>
          <ac:inkMkLst>
            <pc:docMk/>
            <pc:sldMk cId="2443262161" sldId="271"/>
            <ac:inkMk id="16" creationId="{388D25D0-8C22-4B6E-8C19-E96A414F1627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4:53.531" v="5"/>
          <ac:inkMkLst>
            <pc:docMk/>
            <pc:sldMk cId="2443262161" sldId="271"/>
            <ac:inkMk id="23" creationId="{F39F34F2-4A54-41E1-B8C8-4B090B3449A7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4:49.953" v="4"/>
          <ac:inkMkLst>
            <pc:docMk/>
            <pc:sldMk cId="2443262161" sldId="271"/>
            <ac:inkMk id="27" creationId="{E181CF89-99FE-4404-B273-A9E6D8AE0207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11:33.199" v="246"/>
        <pc:sldMkLst>
          <pc:docMk/>
          <pc:sldMk cId="1647503808" sldId="272"/>
        </pc:sldMkLst>
        <pc:inkChg chg="del">
          <ac:chgData name="Boddireddy, Sanjana" userId="S::sboddir@calstatela.edu::b9db7627-4f53-4821-84fe-819ff482d293" providerId="AD" clId="Web-{1D87FA32-4AA1-4113-83CB-07761B080B8E}" dt="2021-05-10T03:58:20.359" v="50"/>
          <ac:inkMkLst>
            <pc:docMk/>
            <pc:sldMk cId="1647503808" sldId="272"/>
            <ac:inkMk id="6" creationId="{990092F0-A0AC-4797-B32F-F7E40691CAAB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8:22.844" v="51"/>
          <ac:inkMkLst>
            <pc:docMk/>
            <pc:sldMk cId="1647503808" sldId="272"/>
            <ac:inkMk id="9" creationId="{4F77EEB7-9AA2-4D8F-A8AD-22007A332F2E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8:36.251" v="54"/>
          <ac:inkMkLst>
            <pc:docMk/>
            <pc:sldMk cId="1647503808" sldId="272"/>
            <ac:inkMk id="11" creationId="{4F2F6424-52E3-46E0-A6A6-786D4BC059DA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8:39.454" v="55"/>
          <ac:inkMkLst>
            <pc:docMk/>
            <pc:sldMk cId="1647503808" sldId="272"/>
            <ac:inkMk id="12" creationId="{71C86625-261B-42D4-903C-9085887F0757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8:30.016" v="53"/>
          <ac:inkMkLst>
            <pc:docMk/>
            <pc:sldMk cId="1647503808" sldId="272"/>
            <ac:inkMk id="13" creationId="{1096FDF0-1F36-4CA2-BCC2-FBA7C3A7CAA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8:42.111" v="56"/>
          <ac:inkMkLst>
            <pc:docMk/>
            <pc:sldMk cId="1647503808" sldId="272"/>
            <ac:inkMk id="14" creationId="{258076B7-1AC7-4296-A8A3-00D9CACE1A96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8:47.236" v="58"/>
          <ac:inkMkLst>
            <pc:docMk/>
            <pc:sldMk cId="1647503808" sldId="272"/>
            <ac:inkMk id="16" creationId="{5799CF88-6982-4157-97C8-D130D0659E0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8:50.721" v="59"/>
          <ac:inkMkLst>
            <pc:docMk/>
            <pc:sldMk cId="1647503808" sldId="272"/>
            <ac:inkMk id="18" creationId="{0FA0649F-BD70-4B42-976B-8685F6364919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3:58:25.781" v="52"/>
          <ac:inkMkLst>
            <pc:docMk/>
            <pc:sldMk cId="1647503808" sldId="272"/>
            <ac:inkMk id="20" creationId="{61B16E2C-E526-4729-9806-7364F8AE5E63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0:52.431" v="236"/>
          <ac:inkMkLst>
            <pc:docMk/>
            <pc:sldMk cId="1647503808" sldId="272"/>
            <ac:inkMk id="21" creationId="{A6FD6424-9AC2-4C26-A248-0B44CB924243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0:58.009" v="237"/>
          <ac:inkMkLst>
            <pc:docMk/>
            <pc:sldMk cId="1647503808" sldId="272"/>
            <ac:inkMk id="22" creationId="{735854F2-E2E5-4952-9AE0-0215AFC6DAB0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1:01.135" v="238"/>
          <ac:inkMkLst>
            <pc:docMk/>
            <pc:sldMk cId="1647503808" sldId="272"/>
            <ac:inkMk id="23" creationId="{2D4E916D-8C81-4DE0-83B6-935DB4F1583E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06.197" v="240"/>
          <ac:inkMkLst>
            <pc:docMk/>
            <pc:sldMk cId="1647503808" sldId="272"/>
            <ac:inkMk id="24" creationId="{E433DA31-32E3-4D5C-A076-2CB229A11C09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1:12.542" v="241"/>
          <ac:inkMkLst>
            <pc:docMk/>
            <pc:sldMk cId="1647503808" sldId="272"/>
            <ac:inkMk id="25" creationId="{70F5D7FB-480A-477E-978A-24A9A1BCD4D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11:18.933" v="243"/>
          <ac:inkMkLst>
            <pc:docMk/>
            <pc:sldMk cId="1647503808" sldId="272"/>
            <ac:inkMk id="26" creationId="{CE852E91-5703-4238-BFD4-9914E2080951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1:24.511" v="244"/>
          <ac:inkMkLst>
            <pc:docMk/>
            <pc:sldMk cId="1647503808" sldId="272"/>
            <ac:inkMk id="27" creationId="{E83A166B-E280-4FAC-8BA5-2D0427D427EE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1:29.199" v="245"/>
          <ac:inkMkLst>
            <pc:docMk/>
            <pc:sldMk cId="1647503808" sldId="272"/>
            <ac:inkMk id="28" creationId="{49DDCC49-DD36-45F8-AAC1-E9D182D528A7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11:33.199" v="246"/>
          <ac:inkMkLst>
            <pc:docMk/>
            <pc:sldMk cId="1647503808" sldId="272"/>
            <ac:inkMk id="29" creationId="{BAC630C8-AD17-42CA-B5DE-80040E36B66B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0:05.867" v="80"/>
        <pc:sldMkLst>
          <pc:docMk/>
          <pc:sldMk cId="1383981805" sldId="276"/>
        </pc:sldMkLst>
        <pc:inkChg chg="del">
          <ac:chgData name="Boddireddy, Sanjana" userId="S::sboddir@calstatela.edu::b9db7627-4f53-4821-84fe-819ff482d293" providerId="AD" clId="Web-{1D87FA32-4AA1-4113-83CB-07761B080B8E}" dt="2021-05-10T03:59:02.784" v="60"/>
          <ac:inkMkLst>
            <pc:docMk/>
            <pc:sldMk cId="1383981805" sldId="276"/>
            <ac:inkMk id="6" creationId="{80F2919D-B146-4CC5-85AF-5F45013C4574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08.144" v="61"/>
          <ac:inkMkLst>
            <pc:docMk/>
            <pc:sldMk cId="1383981805" sldId="276"/>
            <ac:inkMk id="8" creationId="{4A116D60-E36B-402C-9305-A9ACBB9B957F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09.191" v="62"/>
          <ac:inkMkLst>
            <pc:docMk/>
            <pc:sldMk cId="1383981805" sldId="276"/>
            <ac:inkMk id="9" creationId="{7EB629AE-0BEE-4274-9841-07DB9C195B29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10.206" v="63"/>
          <ac:inkMkLst>
            <pc:docMk/>
            <pc:sldMk cId="1383981805" sldId="276"/>
            <ac:inkMk id="11" creationId="{D7E71DCB-83B5-48BF-8DFB-58FBB5A012E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10.863" v="64"/>
          <ac:inkMkLst>
            <pc:docMk/>
            <pc:sldMk cId="1383981805" sldId="276"/>
            <ac:inkMk id="12" creationId="{F06588C6-0C49-4133-AB09-DED4552A41F4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11.972" v="65"/>
          <ac:inkMkLst>
            <pc:docMk/>
            <pc:sldMk cId="1383981805" sldId="276"/>
            <ac:inkMk id="13" creationId="{86BF8285-940D-4E79-9B3F-FD2ACC8D72EF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12.925" v="66"/>
          <ac:inkMkLst>
            <pc:docMk/>
            <pc:sldMk cId="1383981805" sldId="276"/>
            <ac:inkMk id="14" creationId="{D3538CA4-A2C1-42A9-AD6A-F22598545F05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14.660" v="67"/>
          <ac:inkMkLst>
            <pc:docMk/>
            <pc:sldMk cId="1383981805" sldId="276"/>
            <ac:inkMk id="15" creationId="{A8148041-92E0-45A3-8ADE-1AB7B8CD532F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18.254" v="68"/>
          <ac:inkMkLst>
            <pc:docMk/>
            <pc:sldMk cId="1383981805" sldId="276"/>
            <ac:inkMk id="16" creationId="{3E18137D-E289-4EC0-9F77-E0E7CF5D3A38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9:28.145" v="70"/>
          <ac:inkMkLst>
            <pc:docMk/>
            <pc:sldMk cId="1383981805" sldId="276"/>
            <ac:inkMk id="17" creationId="{8EF2B329-58AE-45DC-BCCB-355F027E3951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35.974" v="71"/>
          <ac:inkMkLst>
            <pc:docMk/>
            <pc:sldMk cId="1383981805" sldId="276"/>
            <ac:inkMk id="18" creationId="{F596D38A-9951-4780-83DA-276B55611133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40.974" v="72"/>
          <ac:inkMkLst>
            <pc:docMk/>
            <pc:sldMk cId="1383981805" sldId="276"/>
            <ac:inkMk id="19" creationId="{3419000B-5D54-4746-80DD-483EADE9534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9:45.693" v="74"/>
          <ac:inkMkLst>
            <pc:docMk/>
            <pc:sldMk cId="1383981805" sldId="276"/>
            <ac:inkMk id="20" creationId="{7F30F359-0948-4207-A7BD-D6C70090103D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3:59:53.022" v="76"/>
          <ac:inkMkLst>
            <pc:docMk/>
            <pc:sldMk cId="1383981805" sldId="276"/>
            <ac:inkMk id="21" creationId="{88BE1685-AEE1-4264-8B60-94E5D2169E91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3:59:56.741" v="77"/>
          <ac:inkMkLst>
            <pc:docMk/>
            <pc:sldMk cId="1383981805" sldId="276"/>
            <ac:inkMk id="22" creationId="{1DCBAFFD-3123-458A-8FF4-99F186FF1CB5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0:01.382" v="78"/>
          <ac:inkMkLst>
            <pc:docMk/>
            <pc:sldMk cId="1383981805" sldId="276"/>
            <ac:inkMk id="23" creationId="{80072E30-A94E-4F6E-A273-AB0276D2AC66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0:05.867" v="80"/>
          <ac:inkMkLst>
            <pc:docMk/>
            <pc:sldMk cId="1383981805" sldId="276"/>
            <ac:inkMk id="24" creationId="{158AFE7B-6E18-4376-BE28-DEF383F3AE4A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2:07.079" v="117"/>
        <pc:sldMkLst>
          <pc:docMk/>
          <pc:sldMk cId="1819326100" sldId="277"/>
        </pc:sldMkLst>
        <pc:inkChg chg="del">
          <ac:chgData name="Boddireddy, Sanjana" userId="S::sboddir@calstatela.edu::b9db7627-4f53-4821-84fe-819ff482d293" providerId="AD" clId="Web-{1D87FA32-4AA1-4113-83CB-07761B080B8E}" dt="2021-05-10T04:00:14.649" v="84"/>
          <ac:inkMkLst>
            <pc:docMk/>
            <pc:sldMk cId="1819326100" sldId="277"/>
            <ac:inkMk id="7" creationId="{449ED76D-4CFD-4D68-B1B6-B8EAB7DA2284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0:14.649" v="83"/>
          <ac:inkMkLst>
            <pc:docMk/>
            <pc:sldMk cId="1819326100" sldId="277"/>
            <ac:inkMk id="8" creationId="{EFBA1518-2049-4CE5-9283-1330BF114F53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0:14.633" v="82"/>
          <ac:inkMkLst>
            <pc:docMk/>
            <pc:sldMk cId="1819326100" sldId="277"/>
            <ac:inkMk id="9" creationId="{5DD241D0-3319-401E-B2D6-DD04B3E3960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0:39.057" v="90"/>
          <ac:inkMkLst>
            <pc:docMk/>
            <pc:sldMk cId="1819326100" sldId="277"/>
            <ac:inkMk id="10" creationId="{BDACB9F2-C25B-4C3C-9F57-F423BF1BB2D7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0:36.775" v="89"/>
          <ac:inkMkLst>
            <pc:docMk/>
            <pc:sldMk cId="1819326100" sldId="277"/>
            <ac:inkMk id="11" creationId="{4D0CA0DE-5CA7-4D00-B109-6AC1AB04469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0:34.369" v="88"/>
          <ac:inkMkLst>
            <pc:docMk/>
            <pc:sldMk cId="1819326100" sldId="277"/>
            <ac:inkMk id="12" creationId="{8BB7CD2D-1B01-4ABB-B042-20BE73E75033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1:27.388" v="108"/>
          <ac:inkMkLst>
            <pc:docMk/>
            <pc:sldMk cId="1819326100" sldId="277"/>
            <ac:inkMk id="13" creationId="{FB73D741-E475-4B04-8C56-B5C530F9F2C8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1:27.388" v="107"/>
          <ac:inkMkLst>
            <pc:docMk/>
            <pc:sldMk cId="1819326100" sldId="277"/>
            <ac:inkMk id="14" creationId="{EC9B47D6-ADDE-4881-858E-9CDC4BC62D4F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1:27.388" v="106"/>
          <ac:inkMkLst>
            <pc:docMk/>
            <pc:sldMk cId="1819326100" sldId="277"/>
            <ac:inkMk id="15" creationId="{2D007AFA-1322-459D-810E-443B352EAC4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0:56.417" v="95"/>
          <ac:inkMkLst>
            <pc:docMk/>
            <pc:sldMk cId="1819326100" sldId="277"/>
            <ac:inkMk id="16" creationId="{A7008B70-D71D-4F23-81F5-EB12E747AA62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1:02.793" v="97"/>
          <ac:inkMkLst>
            <pc:docMk/>
            <pc:sldMk cId="1819326100" sldId="277"/>
            <ac:inkMk id="18" creationId="{D0D2067A-587C-4E2C-BC5A-9BA56272A73E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1:07.496" v="99"/>
          <ac:inkMkLst>
            <pc:docMk/>
            <pc:sldMk cId="1819326100" sldId="277"/>
            <ac:inkMk id="19" creationId="{C7A7FFCF-E387-4276-9265-DB4AD21D7881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1:27.388" v="105"/>
          <ac:inkMkLst>
            <pc:docMk/>
            <pc:sldMk cId="1819326100" sldId="277"/>
            <ac:inkMk id="20" creationId="{0D0740C0-C1F0-46CD-9F62-0BA39B8CE85A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1:27.388" v="104"/>
          <ac:inkMkLst>
            <pc:docMk/>
            <pc:sldMk cId="1819326100" sldId="277"/>
            <ac:inkMk id="21" creationId="{BC8315FB-7F17-4EDD-9F52-67C644667D97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1:27.388" v="103"/>
          <ac:inkMkLst>
            <pc:docMk/>
            <pc:sldMk cId="1819326100" sldId="277"/>
            <ac:inkMk id="22" creationId="{8DD7C9D8-00FA-4CC1-8521-37D144C25001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1:36.139" v="109"/>
          <ac:inkMkLst>
            <pc:docMk/>
            <pc:sldMk cId="1819326100" sldId="277"/>
            <ac:inkMk id="23" creationId="{C69008CA-F982-416C-BEB2-DEF100544579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1:54.140" v="113"/>
          <ac:inkMkLst>
            <pc:docMk/>
            <pc:sldMk cId="1819326100" sldId="277"/>
            <ac:inkMk id="24" creationId="{7F40730E-9342-4F0E-B478-31B8CDF58E85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1:44.405" v="111"/>
          <ac:inkMkLst>
            <pc:docMk/>
            <pc:sldMk cId="1819326100" sldId="277"/>
            <ac:inkMk id="25" creationId="{802EC4DD-052A-49A6-B1FD-D5EF0AC0B523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1:47.202" v="112"/>
          <ac:inkMkLst>
            <pc:docMk/>
            <pc:sldMk cId="1819326100" sldId="277"/>
            <ac:inkMk id="26" creationId="{293684A2-4EA9-4658-9B47-80EF8AAAFB09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2:01.016" v="115"/>
          <ac:inkMkLst>
            <pc:docMk/>
            <pc:sldMk cId="1819326100" sldId="277"/>
            <ac:inkMk id="27" creationId="{157677AE-A681-4148-8249-DD617004C27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2:05.313" v="116"/>
          <ac:inkMkLst>
            <pc:docMk/>
            <pc:sldMk cId="1819326100" sldId="277"/>
            <ac:inkMk id="28" creationId="{CEE08FC5-F5F9-4003-8D9F-E64C441093A0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2:07.079" v="117"/>
          <ac:inkMkLst>
            <pc:docMk/>
            <pc:sldMk cId="1819326100" sldId="277"/>
            <ac:inkMk id="29" creationId="{50F21506-17FA-4A19-B494-19320C296B9A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3:11.662" v="134"/>
        <pc:sldMkLst>
          <pc:docMk/>
          <pc:sldMk cId="1499581310" sldId="278"/>
        </pc:sldMkLst>
        <pc:inkChg chg="add">
          <ac:chgData name="Boddireddy, Sanjana" userId="S::sboddir@calstatela.edu::b9db7627-4f53-4821-84fe-819ff482d293" providerId="AD" clId="Web-{1D87FA32-4AA1-4113-83CB-07761B080B8E}" dt="2021-05-10T04:02:22.814" v="120"/>
          <ac:inkMkLst>
            <pc:docMk/>
            <pc:sldMk cId="1499581310" sldId="278"/>
            <ac:inkMk id="6" creationId="{4EAAFE30-9AFF-4725-B507-6627EBBE943F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2:25.830" v="121"/>
          <ac:inkMkLst>
            <pc:docMk/>
            <pc:sldMk cId="1499581310" sldId="278"/>
            <ac:inkMk id="8" creationId="{FC4B6328-D75C-4AA2-8259-6FE01021A337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2:33.253" v="123"/>
          <ac:inkMkLst>
            <pc:docMk/>
            <pc:sldMk cId="1499581310" sldId="278"/>
            <ac:inkMk id="9" creationId="{92033140-0762-4B10-9590-788DCCD84F77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2:38.237" v="124"/>
          <ac:inkMkLst>
            <pc:docMk/>
            <pc:sldMk cId="1499581310" sldId="278"/>
            <ac:inkMk id="10" creationId="{6C9EC13E-50B3-4996-BE96-C41DB16B0339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2:44.253" v="126"/>
          <ac:inkMkLst>
            <pc:docMk/>
            <pc:sldMk cId="1499581310" sldId="278"/>
            <ac:inkMk id="11" creationId="{A7E2F321-080A-4448-97FF-B82B1B42F3E2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2:17.986" v="119"/>
          <ac:inkMkLst>
            <pc:docMk/>
            <pc:sldMk cId="1499581310" sldId="278"/>
            <ac:inkMk id="12" creationId="{88C2E8D1-57BB-432C-AC4C-B021D10B6D47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2:17.986" v="118"/>
          <ac:inkMkLst>
            <pc:docMk/>
            <pc:sldMk cId="1499581310" sldId="278"/>
            <ac:inkMk id="13" creationId="{B9179227-E4C9-4C5A-AAF3-182ECD79F496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2:49.644" v="128"/>
          <ac:inkMkLst>
            <pc:docMk/>
            <pc:sldMk cId="1499581310" sldId="278"/>
            <ac:inkMk id="14" creationId="{C9E6F09D-9A9F-4D28-9052-BC88A7B81A1D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2:57.551" v="130"/>
          <ac:inkMkLst>
            <pc:docMk/>
            <pc:sldMk cId="1499581310" sldId="278"/>
            <ac:inkMk id="15" creationId="{BC699850-9A87-4F69-8EDC-779E5881CFFF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3:00.645" v="132"/>
          <ac:inkMkLst>
            <pc:docMk/>
            <pc:sldMk cId="1499581310" sldId="278"/>
            <ac:inkMk id="16" creationId="{47273F6D-1D38-4CC4-A995-259D1413A322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3:06.005" v="133"/>
          <ac:inkMkLst>
            <pc:docMk/>
            <pc:sldMk cId="1499581310" sldId="278"/>
            <ac:inkMk id="17" creationId="{C11101E4-3517-4F27-A3D9-CA58FC37E45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3:11.662" v="134"/>
          <ac:inkMkLst>
            <pc:docMk/>
            <pc:sldMk cId="1499581310" sldId="278"/>
            <ac:inkMk id="18" creationId="{7C2E3A1D-32AD-458D-9CBB-5622736878CC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3:27.069" v="138"/>
        <pc:sldMkLst>
          <pc:docMk/>
          <pc:sldMk cId="3502486494" sldId="279"/>
        </pc:sldMkLst>
        <pc:inkChg chg="add del">
          <ac:chgData name="Boddireddy, Sanjana" userId="S::sboddir@calstatela.edu::b9db7627-4f53-4821-84fe-819ff482d293" providerId="AD" clId="Web-{1D87FA32-4AA1-4113-83CB-07761B080B8E}" dt="2021-05-10T04:03:21.600" v="136"/>
          <ac:inkMkLst>
            <pc:docMk/>
            <pc:sldMk cId="3502486494" sldId="279"/>
            <ac:inkMk id="3" creationId="{3C84B66C-7B85-4B58-90B5-87654F77EBCB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3:27.069" v="138"/>
          <ac:inkMkLst>
            <pc:docMk/>
            <pc:sldMk cId="3502486494" sldId="279"/>
            <ac:inkMk id="5" creationId="{3CF1B889-ADBA-4A41-AB5A-9176E18660D3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4:37.402" v="154"/>
        <pc:sldMkLst>
          <pc:docMk/>
          <pc:sldMk cId="3958183805" sldId="282"/>
        </pc:sldMkLst>
        <pc:inkChg chg="del">
          <ac:chgData name="Boddireddy, Sanjana" userId="S::sboddir@calstatela.edu::b9db7627-4f53-4821-84fe-819ff482d293" providerId="AD" clId="Web-{1D87FA32-4AA1-4113-83CB-07761B080B8E}" dt="2021-05-10T04:03:38.570" v="140"/>
          <ac:inkMkLst>
            <pc:docMk/>
            <pc:sldMk cId="3958183805" sldId="282"/>
            <ac:inkMk id="6" creationId="{E891DCA8-D4CA-4A8A-A9F7-4C6CC0A7BED2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3:38.570" v="139"/>
          <ac:inkMkLst>
            <pc:docMk/>
            <pc:sldMk cId="3958183805" sldId="282"/>
            <ac:inkMk id="8" creationId="{BA08FA42-5605-433C-9769-62C92676E8A6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3:55.134" v="145"/>
          <ac:inkMkLst>
            <pc:docMk/>
            <pc:sldMk cId="3958183805" sldId="282"/>
            <ac:inkMk id="9" creationId="{95C936F4-8C6C-4FCB-A11B-214DD8770DB6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4:02.400" v="146"/>
          <ac:inkMkLst>
            <pc:docMk/>
            <pc:sldMk cId="3958183805" sldId="282"/>
            <ac:inkMk id="10" creationId="{0CA32130-3993-4BC1-9F88-4B5888148A4A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3:42.633" v="143"/>
          <ac:inkMkLst>
            <pc:docMk/>
            <pc:sldMk cId="3958183805" sldId="282"/>
            <ac:inkMk id="11" creationId="{47696530-E6BF-46AE-B6EB-6A882DAFC95A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3:42.633" v="142"/>
          <ac:inkMkLst>
            <pc:docMk/>
            <pc:sldMk cId="3958183805" sldId="282"/>
            <ac:inkMk id="12" creationId="{71916A03-2C55-4E55-91AC-9125EC1D3564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3:42.633" v="141"/>
          <ac:inkMkLst>
            <pc:docMk/>
            <pc:sldMk cId="3958183805" sldId="282"/>
            <ac:inkMk id="13" creationId="{4119CC52-4DEA-4F89-8E22-8EF6808549ED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3:46.117" v="144"/>
          <ac:inkMkLst>
            <pc:docMk/>
            <pc:sldMk cId="3958183805" sldId="282"/>
            <ac:inkMk id="14" creationId="{9C15F54E-4BB7-4699-A5F8-7E9B3CCC2504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4:06.166" v="148"/>
          <ac:inkMkLst>
            <pc:docMk/>
            <pc:sldMk cId="3958183805" sldId="282"/>
            <ac:inkMk id="15" creationId="{FD523AE5-63A1-4335-80AB-09D9B1A37350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4:20.760" v="149"/>
          <ac:inkMkLst>
            <pc:docMk/>
            <pc:sldMk cId="3958183805" sldId="282"/>
            <ac:inkMk id="16" creationId="{2E16B3EF-F9FE-4E95-8D40-D70FDA9E7F2D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4:31.761" v="153"/>
          <ac:inkMkLst>
            <pc:docMk/>
            <pc:sldMk cId="3958183805" sldId="282"/>
            <ac:inkMk id="17" creationId="{989EB833-DB54-469B-8EE7-AE1421824237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4:27.105" v="152"/>
          <ac:inkMkLst>
            <pc:docMk/>
            <pc:sldMk cId="3958183805" sldId="282"/>
            <ac:inkMk id="18" creationId="{2BAB039B-77D0-45C2-82CA-3678BD4F7B07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4:37.402" v="154"/>
          <ac:inkMkLst>
            <pc:docMk/>
            <pc:sldMk cId="3958183805" sldId="282"/>
            <ac:inkMk id="19" creationId="{49B9166E-9511-4B6B-A552-E3EAB0F2ABD5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5:18.296" v="166"/>
        <pc:sldMkLst>
          <pc:docMk/>
          <pc:sldMk cId="4154794021" sldId="286"/>
        </pc:sldMkLst>
        <pc:inkChg chg="del">
          <ac:chgData name="Boddireddy, Sanjana" userId="S::sboddir@calstatela.edu::b9db7627-4f53-4821-84fe-819ff482d293" providerId="AD" clId="Web-{1D87FA32-4AA1-4113-83CB-07761B080B8E}" dt="2021-05-10T04:04:47.778" v="161"/>
          <ac:inkMkLst>
            <pc:docMk/>
            <pc:sldMk cId="4154794021" sldId="286"/>
            <ac:inkMk id="5" creationId="{6B80C22F-926E-4D6F-872D-FF8ABE1135F3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4:47.762" v="160"/>
          <ac:inkMkLst>
            <pc:docMk/>
            <pc:sldMk cId="4154794021" sldId="286"/>
            <ac:inkMk id="7" creationId="{1B545437-5038-46AB-A5A3-13C65887BDF3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4:47.762" v="159"/>
          <ac:inkMkLst>
            <pc:docMk/>
            <pc:sldMk cId="4154794021" sldId="286"/>
            <ac:inkMk id="8" creationId="{51D7353C-542D-43B7-8313-EC4DC68BDDE6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4:47.762" v="158"/>
          <ac:inkMkLst>
            <pc:docMk/>
            <pc:sldMk cId="4154794021" sldId="286"/>
            <ac:inkMk id="10" creationId="{96130719-C08F-44FE-A24C-AF830F69E8F5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4:47.762" v="157"/>
          <ac:inkMkLst>
            <pc:docMk/>
            <pc:sldMk cId="4154794021" sldId="286"/>
            <ac:inkMk id="11" creationId="{876F1BB7-EAC8-48C8-AEE1-553802C4DABB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4:47.762" v="156"/>
          <ac:inkMkLst>
            <pc:docMk/>
            <pc:sldMk cId="4154794021" sldId="286"/>
            <ac:inkMk id="12" creationId="{BE97EDA6-3368-4857-8C2A-1AA8BBB14FE3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4:47.762" v="155"/>
          <ac:inkMkLst>
            <pc:docMk/>
            <pc:sldMk cId="4154794021" sldId="286"/>
            <ac:inkMk id="13" creationId="{9400BA51-2503-499D-94B6-3F1AA9BA07F4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4:57.107" v="162"/>
          <ac:inkMkLst>
            <pc:docMk/>
            <pc:sldMk cId="4154794021" sldId="286"/>
            <ac:inkMk id="14" creationId="{295E53FE-D2E7-4D00-A8B9-997F4AC4081F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5:04.467" v="164"/>
          <ac:inkMkLst>
            <pc:docMk/>
            <pc:sldMk cId="4154794021" sldId="286"/>
            <ac:inkMk id="15" creationId="{F3C2BC0D-A3A1-4E9D-ABE9-0BC905CAC51A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5:10.327" v="165"/>
          <ac:inkMkLst>
            <pc:docMk/>
            <pc:sldMk cId="4154794021" sldId="286"/>
            <ac:inkMk id="16" creationId="{D30DE5BA-36E7-41F5-9116-699A3DF6B0A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5:18.296" v="166"/>
          <ac:inkMkLst>
            <pc:docMk/>
            <pc:sldMk cId="4154794021" sldId="286"/>
            <ac:inkMk id="17" creationId="{BF94B15A-7F36-4308-B708-5B55948CBA91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6:40.099" v="183"/>
        <pc:sldMkLst>
          <pc:docMk/>
          <pc:sldMk cId="2017057550" sldId="288"/>
        </pc:sldMkLst>
        <pc:inkChg chg="del">
          <ac:chgData name="Boddireddy, Sanjana" userId="S::sboddir@calstatela.edu::b9db7627-4f53-4821-84fe-819ff482d293" providerId="AD" clId="Web-{1D87FA32-4AA1-4113-83CB-07761B080B8E}" dt="2021-05-10T04:05:30.562" v="173"/>
          <ac:inkMkLst>
            <pc:docMk/>
            <pc:sldMk cId="2017057550" sldId="288"/>
            <ac:inkMk id="5" creationId="{36CBDEE1-5DBB-4A0F-AA56-50ECD0887F9F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5:30.562" v="172"/>
          <ac:inkMkLst>
            <pc:docMk/>
            <pc:sldMk cId="2017057550" sldId="288"/>
            <ac:inkMk id="7" creationId="{6D4C42FF-1A57-4E9F-B032-5A76D635A19F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5:28.531" v="170"/>
          <ac:inkMkLst>
            <pc:docMk/>
            <pc:sldMk cId="2017057550" sldId="288"/>
            <ac:inkMk id="9" creationId="{88225E3D-ACE3-4315-ADE5-159C6B78724E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5:28.531" v="169"/>
          <ac:inkMkLst>
            <pc:docMk/>
            <pc:sldMk cId="2017057550" sldId="288"/>
            <ac:inkMk id="10" creationId="{540A33B8-CE4E-4732-8770-BDC39DA8822F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5:28.531" v="168"/>
          <ac:inkMkLst>
            <pc:docMk/>
            <pc:sldMk cId="2017057550" sldId="288"/>
            <ac:inkMk id="11" creationId="{4ADF05F3-FAAC-40BD-99AB-F41A4F3262C2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5:28.531" v="167"/>
          <ac:inkMkLst>
            <pc:docMk/>
            <pc:sldMk cId="2017057550" sldId="288"/>
            <ac:inkMk id="12" creationId="{8B71FBA8-407A-47EF-BB8C-25F94E6D2255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5:30.562" v="171"/>
          <ac:inkMkLst>
            <pc:docMk/>
            <pc:sldMk cId="2017057550" sldId="288"/>
            <ac:inkMk id="13" creationId="{B9398BEC-000B-4FB7-9359-97F1123E04FD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5:38.391" v="174"/>
          <ac:inkMkLst>
            <pc:docMk/>
            <pc:sldMk cId="2017057550" sldId="288"/>
            <ac:inkMk id="14" creationId="{FABB2FEC-7133-491A-9270-ADE10FF8B0A7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5:41.376" v="175"/>
          <ac:inkMkLst>
            <pc:docMk/>
            <pc:sldMk cId="2017057550" sldId="288"/>
            <ac:inkMk id="15" creationId="{6F879614-C294-4C0D-AA2C-D09CADF6F9D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5:43.985" v="176"/>
          <ac:inkMkLst>
            <pc:docMk/>
            <pc:sldMk cId="2017057550" sldId="288"/>
            <ac:inkMk id="16" creationId="{2CD79816-61BC-445F-8A5E-B723A4197F1D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5:49.439" v="177"/>
          <ac:inkMkLst>
            <pc:docMk/>
            <pc:sldMk cId="2017057550" sldId="288"/>
            <ac:inkMk id="17" creationId="{EB45EE0D-4614-4B14-9EF8-6562515E2B9A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6:24.394" v="178"/>
          <ac:inkMkLst>
            <pc:docMk/>
            <pc:sldMk cId="2017057550" sldId="288"/>
            <ac:inkMk id="18" creationId="{2FA86786-65C5-4B14-9C2F-85C9D0490B9A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6:31.473" v="180"/>
          <ac:inkMkLst>
            <pc:docMk/>
            <pc:sldMk cId="2017057550" sldId="288"/>
            <ac:inkMk id="19" creationId="{0203A55F-53FC-49E1-B11A-2F69A8929DB4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6:35.348" v="181"/>
          <ac:inkMkLst>
            <pc:docMk/>
            <pc:sldMk cId="2017057550" sldId="288"/>
            <ac:inkMk id="20" creationId="{8EBCC3B3-2253-4A62-9D57-A19F38641EAF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6:37.427" v="182"/>
          <ac:inkMkLst>
            <pc:docMk/>
            <pc:sldMk cId="2017057550" sldId="288"/>
            <ac:inkMk id="21" creationId="{5C852F2D-37C0-472D-8657-0A5E7EF3F4BB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6:40.099" v="183"/>
          <ac:inkMkLst>
            <pc:docMk/>
            <pc:sldMk cId="2017057550" sldId="288"/>
            <ac:inkMk id="22" creationId="{6D5B03D3-79E7-452B-A704-4CC32FD680AA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7:33.369" v="198"/>
        <pc:sldMkLst>
          <pc:docMk/>
          <pc:sldMk cId="2511000845" sldId="291"/>
        </pc:sldMkLst>
        <pc:inkChg chg="del">
          <ac:chgData name="Boddireddy, Sanjana" userId="S::sboddir@calstatela.edu::b9db7627-4f53-4821-84fe-819ff482d293" providerId="AD" clId="Web-{1D87FA32-4AA1-4113-83CB-07761B080B8E}" dt="2021-05-10T04:06:50.146" v="185"/>
          <ac:inkMkLst>
            <pc:docMk/>
            <pc:sldMk cId="2511000845" sldId="291"/>
            <ac:inkMk id="7" creationId="{0C66CBBE-E30A-4DDC-9472-02841BE8F332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6:50.146" v="184"/>
          <ac:inkMkLst>
            <pc:docMk/>
            <pc:sldMk cId="2511000845" sldId="291"/>
            <ac:inkMk id="9" creationId="{6925FDFC-E000-4DA0-A32B-E9B8AF569162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7:02.398" v="191"/>
          <ac:inkMkLst>
            <pc:docMk/>
            <pc:sldMk cId="2511000845" sldId="291"/>
            <ac:inkMk id="10" creationId="{866EC0EB-F6DF-44B5-97BD-E9D31F763B5C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6:52.037" v="188"/>
          <ac:inkMkLst>
            <pc:docMk/>
            <pc:sldMk cId="2511000845" sldId="291"/>
            <ac:inkMk id="11" creationId="{51076E54-506E-4129-AE1E-660635647141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6:52.037" v="187"/>
          <ac:inkMkLst>
            <pc:docMk/>
            <pc:sldMk cId="2511000845" sldId="291"/>
            <ac:inkMk id="12" creationId="{9781BB10-B4C9-42EB-8B77-384350311AF0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6:56.757" v="190"/>
          <ac:inkMkLst>
            <pc:docMk/>
            <pc:sldMk cId="2511000845" sldId="291"/>
            <ac:inkMk id="13" creationId="{F987B9FB-D908-44E7-AFF4-10A3DEDBB7D9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7:06.446" v="192"/>
          <ac:inkMkLst>
            <pc:docMk/>
            <pc:sldMk cId="2511000845" sldId="291"/>
            <ac:inkMk id="14" creationId="{EEED8179-9B4E-42AB-81AC-2138BA2E4015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6:52.037" v="186"/>
          <ac:inkMkLst>
            <pc:docMk/>
            <pc:sldMk cId="2511000845" sldId="291"/>
            <ac:inkMk id="15" creationId="{05D13508-C5D0-4217-A069-456EBDF5F6DA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6:56.757" v="189"/>
          <ac:inkMkLst>
            <pc:docMk/>
            <pc:sldMk cId="2511000845" sldId="291"/>
            <ac:inkMk id="16" creationId="{FCBE47CA-D8A7-464A-ADFD-6FE44FB4FBA7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7:14.540" v="193"/>
          <ac:inkMkLst>
            <pc:docMk/>
            <pc:sldMk cId="2511000845" sldId="291"/>
            <ac:inkMk id="18" creationId="{2EB7A733-79E5-4573-B6AD-E0B4853CFB2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7:19.587" v="194"/>
          <ac:inkMkLst>
            <pc:docMk/>
            <pc:sldMk cId="2511000845" sldId="291"/>
            <ac:inkMk id="19" creationId="{DCB286BF-0AB5-4BBA-B0DB-E178AEEB3F85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7:23.728" v="195"/>
          <ac:inkMkLst>
            <pc:docMk/>
            <pc:sldMk cId="2511000845" sldId="291"/>
            <ac:inkMk id="20" creationId="{03980DC8-AFAE-4E87-9FAE-29288FD85355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7:25.681" v="196"/>
          <ac:inkMkLst>
            <pc:docMk/>
            <pc:sldMk cId="2511000845" sldId="291"/>
            <ac:inkMk id="21" creationId="{2024C552-025C-408F-A5BA-E39F7DD9529E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7:29.650" v="197"/>
          <ac:inkMkLst>
            <pc:docMk/>
            <pc:sldMk cId="2511000845" sldId="291"/>
            <ac:inkMk id="22" creationId="{E883A4DD-A732-4A8D-A6BD-D0BB40B704FA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7:33.369" v="198"/>
          <ac:inkMkLst>
            <pc:docMk/>
            <pc:sldMk cId="2511000845" sldId="291"/>
            <ac:inkMk id="23" creationId="{CAC18B2C-0A93-4466-89E4-54740792C9EF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8:43.390" v="215"/>
        <pc:sldMkLst>
          <pc:docMk/>
          <pc:sldMk cId="2494343203" sldId="292"/>
        </pc:sldMkLst>
        <pc:inkChg chg="add">
          <ac:chgData name="Boddireddy, Sanjana" userId="S::sboddir@calstatela.edu::b9db7627-4f53-4821-84fe-819ff482d293" providerId="AD" clId="Web-{1D87FA32-4AA1-4113-83CB-07761B080B8E}" dt="2021-05-10T04:07:58.731" v="204"/>
          <ac:inkMkLst>
            <pc:docMk/>
            <pc:sldMk cId="2494343203" sldId="292"/>
            <ac:inkMk id="7" creationId="{0550B2C0-E76F-4701-88FF-0A09CC5CEA0D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7:49.511" v="203"/>
          <ac:inkMkLst>
            <pc:docMk/>
            <pc:sldMk cId="2494343203" sldId="292"/>
            <ac:inkMk id="9" creationId="{31134A39-8FCC-4D1D-A5EA-3703412045C6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7:49.511" v="202"/>
          <ac:inkMkLst>
            <pc:docMk/>
            <pc:sldMk cId="2494343203" sldId="292"/>
            <ac:inkMk id="10" creationId="{711C1A1B-8CD2-408A-B712-70489AA45FC1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7:49.511" v="201"/>
          <ac:inkMkLst>
            <pc:docMk/>
            <pc:sldMk cId="2494343203" sldId="292"/>
            <ac:inkMk id="11" creationId="{E8005E78-6022-430C-8DF1-AAC9127BE7CF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7:49.511" v="200"/>
          <ac:inkMkLst>
            <pc:docMk/>
            <pc:sldMk cId="2494343203" sldId="292"/>
            <ac:inkMk id="12" creationId="{F1EA506C-BA05-4917-843F-65F32B4EE275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7:49.511" v="199"/>
          <ac:inkMkLst>
            <pc:docMk/>
            <pc:sldMk cId="2494343203" sldId="292"/>
            <ac:inkMk id="14" creationId="{1CACA8B3-D393-4657-8D8B-3B0C52533D81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8:03.762" v="205"/>
          <ac:inkMkLst>
            <pc:docMk/>
            <pc:sldMk cId="2494343203" sldId="292"/>
            <ac:inkMk id="15" creationId="{B25B1EE6-4902-40D0-AA77-3892E2461A5D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8:08.481" v="206"/>
          <ac:inkMkLst>
            <pc:docMk/>
            <pc:sldMk cId="2494343203" sldId="292"/>
            <ac:inkMk id="16" creationId="{D7CE626D-8DBD-45A8-A511-259C99896037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8:17.091" v="207"/>
          <ac:inkMkLst>
            <pc:docMk/>
            <pc:sldMk cId="2494343203" sldId="292"/>
            <ac:inkMk id="17" creationId="{3D2B55F9-5F83-47E7-B96E-8A3EB0A12364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8:19.201" v="208"/>
          <ac:inkMkLst>
            <pc:docMk/>
            <pc:sldMk cId="2494343203" sldId="292"/>
            <ac:inkMk id="18" creationId="{C163DFC0-C172-46A8-ADE2-742A0BA798D8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8:20.763" v="209"/>
          <ac:inkMkLst>
            <pc:docMk/>
            <pc:sldMk cId="2494343203" sldId="292"/>
            <ac:inkMk id="19" creationId="{66A9B6D4-F59F-4DF5-9FF3-30D46A76B3FE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8:22.185" v="210"/>
          <ac:inkMkLst>
            <pc:docMk/>
            <pc:sldMk cId="2494343203" sldId="292"/>
            <ac:inkMk id="20" creationId="{34BB5057-59F7-4755-A09B-FCB178A6EFDB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8:27.358" v="212"/>
          <ac:inkMkLst>
            <pc:docMk/>
            <pc:sldMk cId="2494343203" sldId="292"/>
            <ac:inkMk id="21" creationId="{67C9E176-CBA8-41C3-A565-20D07AC9DCD2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8:32.577" v="213"/>
          <ac:inkMkLst>
            <pc:docMk/>
            <pc:sldMk cId="2494343203" sldId="292"/>
            <ac:inkMk id="22" creationId="{305A0FD8-73AD-48E0-8999-63BF5DFB2EFB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8:37.452" v="214"/>
          <ac:inkMkLst>
            <pc:docMk/>
            <pc:sldMk cId="2494343203" sldId="292"/>
            <ac:inkMk id="23" creationId="{4A95FF15-CAC8-4A55-BEB8-C0EECA848FA4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8:43.390" v="215"/>
          <ac:inkMkLst>
            <pc:docMk/>
            <pc:sldMk cId="2494343203" sldId="292"/>
            <ac:inkMk id="24" creationId="{FB1DB2B8-95F3-42ED-B5DD-65C04C10AC88}"/>
          </ac:inkMkLst>
        </pc:inkChg>
      </pc:sldChg>
      <pc:sldChg chg="addSp delSp">
        <pc:chgData name="Boddireddy, Sanjana" userId="S::sboddir@calstatela.edu::b9db7627-4f53-4821-84fe-819ff482d293" providerId="AD" clId="Web-{1D87FA32-4AA1-4113-83CB-07761B080B8E}" dt="2021-05-10T04:09:58.052" v="233"/>
        <pc:sldMkLst>
          <pc:docMk/>
          <pc:sldMk cId="2975228397" sldId="293"/>
        </pc:sldMkLst>
        <pc:inkChg chg="del">
          <ac:chgData name="Boddireddy, Sanjana" userId="S::sboddir@calstatela.edu::b9db7627-4f53-4821-84fe-819ff482d293" providerId="AD" clId="Web-{1D87FA32-4AA1-4113-83CB-07761B080B8E}" dt="2021-05-10T04:08:49.875" v="216"/>
          <ac:inkMkLst>
            <pc:docMk/>
            <pc:sldMk cId="2975228397" sldId="293"/>
            <ac:inkMk id="4" creationId="{6080BF7C-1702-47F1-88CF-2BE7500FA30A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8:51.688" v="220"/>
          <ac:inkMkLst>
            <pc:docMk/>
            <pc:sldMk cId="2975228397" sldId="293"/>
            <ac:inkMk id="5" creationId="{8A1942E6-99FB-4DC6-A143-EC359D380E4A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8:51.688" v="219"/>
          <ac:inkMkLst>
            <pc:docMk/>
            <pc:sldMk cId="2975228397" sldId="293"/>
            <ac:inkMk id="9" creationId="{B4D8B651-E20F-4182-91A6-E46E42AE2BD0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8:51.688" v="218"/>
          <ac:inkMkLst>
            <pc:docMk/>
            <pc:sldMk cId="2975228397" sldId="293"/>
            <ac:inkMk id="11" creationId="{61562D01-0857-4413-A933-54B4AACD14CE}"/>
          </ac:inkMkLst>
        </pc:inkChg>
        <pc:inkChg chg="del">
          <ac:chgData name="Boddireddy, Sanjana" userId="S::sboddir@calstatela.edu::b9db7627-4f53-4821-84fe-819ff482d293" providerId="AD" clId="Web-{1D87FA32-4AA1-4113-83CB-07761B080B8E}" dt="2021-05-10T04:08:51.688" v="217"/>
          <ac:inkMkLst>
            <pc:docMk/>
            <pc:sldMk cId="2975228397" sldId="293"/>
            <ac:inkMk id="12" creationId="{881FA1D4-0741-40E1-BD8D-6C9725ADBF60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9:04.314" v="224"/>
          <ac:inkMkLst>
            <pc:docMk/>
            <pc:sldMk cId="2975228397" sldId="293"/>
            <ac:inkMk id="13" creationId="{5016B5E6-B459-4D6C-A444-61818CE905F2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9:02.923" v="223"/>
          <ac:inkMkLst>
            <pc:docMk/>
            <pc:sldMk cId="2975228397" sldId="293"/>
            <ac:inkMk id="14" creationId="{EB95D66F-5A2A-4EEE-8921-DC3F501332FB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9:11.002" v="225"/>
          <ac:inkMkLst>
            <pc:docMk/>
            <pc:sldMk cId="2975228397" sldId="293"/>
            <ac:inkMk id="15" creationId="{5841373F-4DD3-45A7-9521-6B3C01F679BB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9:12.236" v="226"/>
          <ac:inkMkLst>
            <pc:docMk/>
            <pc:sldMk cId="2975228397" sldId="293"/>
            <ac:inkMk id="16" creationId="{1760D9A3-B3F7-4937-95D4-D0946E2DAF6C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9:30.034" v="228"/>
          <ac:inkMkLst>
            <pc:docMk/>
            <pc:sldMk cId="2975228397" sldId="293"/>
            <ac:inkMk id="17" creationId="{A0423725-B496-4B4E-829A-99FFE6E390B4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9:34.441" v="229"/>
          <ac:inkMkLst>
            <pc:docMk/>
            <pc:sldMk cId="2975228397" sldId="293"/>
            <ac:inkMk id="18" creationId="{5E1B20A4-F5EF-44C3-B85A-5245337DD2A2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9:39.191" v="230"/>
          <ac:inkMkLst>
            <pc:docMk/>
            <pc:sldMk cId="2975228397" sldId="293"/>
            <ac:inkMk id="19" creationId="{C045B0EB-E954-4501-8C66-7145F3201B85}"/>
          </ac:inkMkLst>
        </pc:inkChg>
        <pc:inkChg chg="add del">
          <ac:chgData name="Boddireddy, Sanjana" userId="S::sboddir@calstatela.edu::b9db7627-4f53-4821-84fe-819ff482d293" providerId="AD" clId="Web-{1D87FA32-4AA1-4113-83CB-07761B080B8E}" dt="2021-05-10T04:09:51.926" v="232"/>
          <ac:inkMkLst>
            <pc:docMk/>
            <pc:sldMk cId="2975228397" sldId="293"/>
            <ac:inkMk id="20" creationId="{98C5F84E-5B56-4F08-808E-9515A5CFD059}"/>
          </ac:inkMkLst>
        </pc:inkChg>
        <pc:inkChg chg="add">
          <ac:chgData name="Boddireddy, Sanjana" userId="S::sboddir@calstatela.edu::b9db7627-4f53-4821-84fe-819ff482d293" providerId="AD" clId="Web-{1D87FA32-4AA1-4113-83CB-07761B080B8E}" dt="2021-05-10T04:09:58.052" v="233"/>
          <ac:inkMkLst>
            <pc:docMk/>
            <pc:sldMk cId="2975228397" sldId="293"/>
            <ac:inkMk id="22" creationId="{BB7A311A-94FC-4E84-93DF-86E8009B03EF}"/>
          </ac:inkMkLst>
        </pc:inkChg>
      </pc:sldChg>
    </pc:docChg>
  </pc:docChgLst>
  <pc:docChgLst>
    <pc:chgData name="Boddireddy, Sanjana" userId="S::sboddir@calstatela.edu::b9db7627-4f53-4821-84fe-819ff482d293" providerId="AD" clId="Web-{511C13E1-188B-4C27-9BBA-82FFEDF7D0E4}"/>
    <pc:docChg chg="modSld">
      <pc:chgData name="Boddireddy, Sanjana" userId="S::sboddir@calstatela.edu::b9db7627-4f53-4821-84fe-819ff482d293" providerId="AD" clId="Web-{511C13E1-188B-4C27-9BBA-82FFEDF7D0E4}" dt="2021-05-08T10:00:45.047" v="190"/>
      <pc:docMkLst>
        <pc:docMk/>
      </pc:docMkLst>
      <pc:sldChg chg="modSp">
        <pc:chgData name="Boddireddy, Sanjana" userId="S::sboddir@calstatela.edu::b9db7627-4f53-4821-84fe-819ff482d293" providerId="AD" clId="Web-{511C13E1-188B-4C27-9BBA-82FFEDF7D0E4}" dt="2021-05-08T09:49:57.584" v="30" actId="20577"/>
        <pc:sldMkLst>
          <pc:docMk/>
          <pc:sldMk cId="3502486494" sldId="279"/>
        </pc:sldMkLst>
        <pc:spChg chg="mod">
          <ac:chgData name="Boddireddy, Sanjana" userId="S::sboddir@calstatela.edu::b9db7627-4f53-4821-84fe-819ff482d293" providerId="AD" clId="Web-{511C13E1-188B-4C27-9BBA-82FFEDF7D0E4}" dt="2021-05-08T09:49:57.584" v="30" actId="20577"/>
          <ac:spMkLst>
            <pc:docMk/>
            <pc:sldMk cId="3502486494" sldId="279"/>
            <ac:spMk id="2" creationId="{5A164FE3-4C45-6942-8C16-191853A8C7DA}"/>
          </ac:spMkLst>
        </pc:spChg>
        <pc:graphicFrameChg chg="mod modGraphic">
          <ac:chgData name="Boddireddy, Sanjana" userId="S::sboddir@calstatela.edu::b9db7627-4f53-4821-84fe-819ff482d293" providerId="AD" clId="Web-{511C13E1-188B-4C27-9BBA-82FFEDF7D0E4}" dt="2021-05-08T09:49:10.581" v="27"/>
          <ac:graphicFrameMkLst>
            <pc:docMk/>
            <pc:sldMk cId="3502486494" sldId="279"/>
            <ac:graphicFrameMk id="4" creationId="{8D8475CB-96E0-A248-B72D-E56606948A1E}"/>
          </ac:graphicFrameMkLst>
        </pc:graphicFrameChg>
      </pc:sldChg>
      <pc:sldChg chg="delSp modSp">
        <pc:chgData name="Boddireddy, Sanjana" userId="S::sboddir@calstatela.edu::b9db7627-4f53-4821-84fe-819ff482d293" providerId="AD" clId="Web-{511C13E1-188B-4C27-9BBA-82FFEDF7D0E4}" dt="2021-05-08T09:58:29.368" v="173"/>
        <pc:sldMkLst>
          <pc:docMk/>
          <pc:sldMk cId="3905547889" sldId="280"/>
        </pc:sldMkLst>
        <pc:spChg chg="del">
          <ac:chgData name="Boddireddy, Sanjana" userId="S::sboddir@calstatela.edu::b9db7627-4f53-4821-84fe-819ff482d293" providerId="AD" clId="Web-{511C13E1-188B-4C27-9BBA-82FFEDF7D0E4}" dt="2021-05-08T09:52:34.577" v="42"/>
          <ac:spMkLst>
            <pc:docMk/>
            <pc:sldMk cId="3905547889" sldId="280"/>
            <ac:spMk id="3" creationId="{0884E9E4-AEB9-CB47-8E41-FF81DE49AD77}"/>
          </ac:spMkLst>
        </pc:spChg>
        <pc:graphicFrameChg chg="mod modGraphic">
          <ac:chgData name="Boddireddy, Sanjana" userId="S::sboddir@calstatela.edu::b9db7627-4f53-4821-84fe-819ff482d293" providerId="AD" clId="Web-{511C13E1-188B-4C27-9BBA-82FFEDF7D0E4}" dt="2021-05-08T09:58:29.368" v="173"/>
          <ac:graphicFrameMkLst>
            <pc:docMk/>
            <pc:sldMk cId="3905547889" sldId="280"/>
            <ac:graphicFrameMk id="4" creationId="{598D4B2D-13C9-EB4B-BA7B-D0CFB7E1C8E8}"/>
          </ac:graphicFrameMkLst>
        </pc:graphicFrameChg>
      </pc:sldChg>
      <pc:sldChg chg="addSp delSp modSp mod setBg">
        <pc:chgData name="Boddireddy, Sanjana" userId="S::sboddir@calstatela.edu::b9db7627-4f53-4821-84fe-819ff482d293" providerId="AD" clId="Web-{511C13E1-188B-4C27-9BBA-82FFEDF7D0E4}" dt="2021-05-08T10:00:45.047" v="190"/>
        <pc:sldMkLst>
          <pc:docMk/>
          <pc:sldMk cId="1768467635" sldId="281"/>
        </pc:sldMkLst>
        <pc:spChg chg="mod">
          <ac:chgData name="Boddireddy, Sanjana" userId="S::sboddir@calstatela.edu::b9db7627-4f53-4821-84fe-819ff482d293" providerId="AD" clId="Web-{511C13E1-188B-4C27-9BBA-82FFEDF7D0E4}" dt="2021-05-08T10:00:45.047" v="190"/>
          <ac:spMkLst>
            <pc:docMk/>
            <pc:sldMk cId="1768467635" sldId="281"/>
            <ac:spMk id="2" creationId="{4E287E83-DC9E-D54B-9A29-790F8AC24C41}"/>
          </ac:spMkLst>
        </pc:spChg>
        <pc:spChg chg="mod">
          <ac:chgData name="Boddireddy, Sanjana" userId="S::sboddir@calstatela.edu::b9db7627-4f53-4821-84fe-819ff482d293" providerId="AD" clId="Web-{511C13E1-188B-4C27-9BBA-82FFEDF7D0E4}" dt="2021-05-08T10:00:45.047" v="190"/>
          <ac:spMkLst>
            <pc:docMk/>
            <pc:sldMk cId="1768467635" sldId="281"/>
            <ac:spMk id="4" creationId="{06B756E4-0AFC-F24A-9D29-6DFCEF3E17D3}"/>
          </ac:spMkLst>
        </pc:spChg>
        <pc:spChg chg="add del">
          <ac:chgData name="Boddireddy, Sanjana" userId="S::sboddir@calstatela.edu::b9db7627-4f53-4821-84fe-819ff482d293" providerId="AD" clId="Web-{511C13E1-188B-4C27-9BBA-82FFEDF7D0E4}" dt="2021-05-08T10:00:45.047" v="190"/>
          <ac:spMkLst>
            <pc:docMk/>
            <pc:sldMk cId="1768467635" sldId="281"/>
            <ac:spMk id="11" creationId="{5E39A796-BE83-48B1-B33F-35C4A32AAB57}"/>
          </ac:spMkLst>
        </pc:spChg>
        <pc:spChg chg="add del">
          <ac:chgData name="Boddireddy, Sanjana" userId="S::sboddir@calstatela.edu::b9db7627-4f53-4821-84fe-819ff482d293" providerId="AD" clId="Web-{511C13E1-188B-4C27-9BBA-82FFEDF7D0E4}" dt="2021-05-08T10:00:45.047" v="190"/>
          <ac:spMkLst>
            <pc:docMk/>
            <pc:sldMk cId="1768467635" sldId="281"/>
            <ac:spMk id="13" creationId="{72F84B47-E267-4194-8194-831DB7B5547F}"/>
          </ac:spMkLst>
        </pc:spChg>
        <pc:picChg chg="mod">
          <ac:chgData name="Boddireddy, Sanjana" userId="S::sboddir@calstatela.edu::b9db7627-4f53-4821-84fe-819ff482d293" providerId="AD" clId="Web-{511C13E1-188B-4C27-9BBA-82FFEDF7D0E4}" dt="2021-05-08T10:00:45.047" v="190"/>
          <ac:picMkLst>
            <pc:docMk/>
            <pc:sldMk cId="1768467635" sldId="281"/>
            <ac:picMk id="6" creationId="{3F2B9FAB-9557-B24D-9B2A-ECC3C5423489}"/>
          </ac:picMkLst>
        </pc:picChg>
      </pc:sldChg>
      <pc:sldChg chg="addSp modSp mod setBg">
        <pc:chgData name="Boddireddy, Sanjana" userId="S::sboddir@calstatela.edu::b9db7627-4f53-4821-84fe-819ff482d293" providerId="AD" clId="Web-{511C13E1-188B-4C27-9BBA-82FFEDF7D0E4}" dt="2021-05-08T10:00:12.811" v="184" actId="1076"/>
        <pc:sldMkLst>
          <pc:docMk/>
          <pc:sldMk cId="2153085891" sldId="283"/>
        </pc:sldMkLst>
        <pc:spChg chg="mod">
          <ac:chgData name="Boddireddy, Sanjana" userId="S::sboddir@calstatela.edu::b9db7627-4f53-4821-84fe-819ff482d293" providerId="AD" clId="Web-{511C13E1-188B-4C27-9BBA-82FFEDF7D0E4}" dt="2021-05-08T09:59:06.979" v="174"/>
          <ac:spMkLst>
            <pc:docMk/>
            <pc:sldMk cId="2153085891" sldId="283"/>
            <ac:spMk id="2" creationId="{43932E47-98DF-7F4C-9E45-0210E71881F0}"/>
          </ac:spMkLst>
        </pc:spChg>
        <pc:spChg chg="mod">
          <ac:chgData name="Boddireddy, Sanjana" userId="S::sboddir@calstatela.edu::b9db7627-4f53-4821-84fe-819ff482d293" providerId="AD" clId="Web-{511C13E1-188B-4C27-9BBA-82FFEDF7D0E4}" dt="2021-05-08T10:00:12.811" v="184" actId="1076"/>
          <ac:spMkLst>
            <pc:docMk/>
            <pc:sldMk cId="2153085891" sldId="283"/>
            <ac:spMk id="3" creationId="{046F9D9D-6A92-1C49-8AE8-C30718452147}"/>
          </ac:spMkLst>
        </pc:spChg>
        <pc:spChg chg="add">
          <ac:chgData name="Boddireddy, Sanjana" userId="S::sboddir@calstatela.edu::b9db7627-4f53-4821-84fe-819ff482d293" providerId="AD" clId="Web-{511C13E1-188B-4C27-9BBA-82FFEDF7D0E4}" dt="2021-05-08T09:59:06.979" v="174"/>
          <ac:spMkLst>
            <pc:docMk/>
            <pc:sldMk cId="2153085891" sldId="283"/>
            <ac:spMk id="8" creationId="{7CB4857B-ED7C-444D-9F04-2F885114A1C2}"/>
          </ac:spMkLst>
        </pc:spChg>
        <pc:spChg chg="add">
          <ac:chgData name="Boddireddy, Sanjana" userId="S::sboddir@calstatela.edu::b9db7627-4f53-4821-84fe-819ff482d293" providerId="AD" clId="Web-{511C13E1-188B-4C27-9BBA-82FFEDF7D0E4}" dt="2021-05-08T09:59:06.979" v="174"/>
          <ac:spMkLst>
            <pc:docMk/>
            <pc:sldMk cId="2153085891" sldId="283"/>
            <ac:spMk id="10" creationId="{D18046FB-44EA-4FD8-A585-EA09A319B2D0}"/>
          </ac:spMkLst>
        </pc:spChg>
        <pc:spChg chg="add">
          <ac:chgData name="Boddireddy, Sanjana" userId="S::sboddir@calstatela.edu::b9db7627-4f53-4821-84fe-819ff482d293" providerId="AD" clId="Web-{511C13E1-188B-4C27-9BBA-82FFEDF7D0E4}" dt="2021-05-08T09:59:06.979" v="174"/>
          <ac:spMkLst>
            <pc:docMk/>
            <pc:sldMk cId="2153085891" sldId="283"/>
            <ac:spMk id="12" creationId="{479F5F2B-8B58-4140-AE6A-51F6C67B18D9}"/>
          </ac:spMkLst>
        </pc:spChg>
      </pc:sldChg>
    </pc:docChg>
  </pc:docChgLst>
  <pc:docChgLst>
    <pc:chgData name="Boddireddy, Sanjana" userId="S::sboddir@calstatela.edu::b9db7627-4f53-4821-84fe-819ff482d293" providerId="AD" clId="Web-{DD63B078-94F6-4B34-8224-3EAEDFEF67E8}"/>
    <pc:docChg chg="modSld">
      <pc:chgData name="Boddireddy, Sanjana" userId="S::sboddir@calstatela.edu::b9db7627-4f53-4821-84fe-819ff482d293" providerId="AD" clId="Web-{DD63B078-94F6-4B34-8224-3EAEDFEF67E8}" dt="2021-05-08T19:24:17.360" v="0" actId="20577"/>
      <pc:docMkLst>
        <pc:docMk/>
      </pc:docMkLst>
      <pc:sldChg chg="modSp">
        <pc:chgData name="Boddireddy, Sanjana" userId="S::sboddir@calstatela.edu::b9db7627-4f53-4821-84fe-819ff482d293" providerId="AD" clId="Web-{DD63B078-94F6-4B34-8224-3EAEDFEF67E8}" dt="2021-05-08T19:24:17.360" v="0" actId="20577"/>
        <pc:sldMkLst>
          <pc:docMk/>
          <pc:sldMk cId="1963260961" sldId="289"/>
        </pc:sldMkLst>
        <pc:spChg chg="mod">
          <ac:chgData name="Boddireddy, Sanjana" userId="S::sboddir@calstatela.edu::b9db7627-4f53-4821-84fe-819ff482d293" providerId="AD" clId="Web-{DD63B078-94F6-4B34-8224-3EAEDFEF67E8}" dt="2021-05-08T19:24:17.360" v="0" actId="20577"/>
          <ac:spMkLst>
            <pc:docMk/>
            <pc:sldMk cId="1963260961" sldId="289"/>
            <ac:spMk id="2" creationId="{08E261AC-2CB6-9047-BBEB-4D37F1F84B27}"/>
          </ac:spMkLst>
        </pc:spChg>
      </pc:sldChg>
    </pc:docChg>
  </pc:docChgLst>
  <pc:docChgLst>
    <pc:chgData name="Muralidharan, Samyuktha" userId="S::smurali2@calstatela.edu::8c2dffe6-a533-4571-81d2-66e4222e6607" providerId="AD" clId="Web-{840941CD-A844-4633-916E-B06F96994832}"/>
    <pc:docChg chg="modSld">
      <pc:chgData name="Muralidharan, Samyuktha" userId="S::smurali2@calstatela.edu::8c2dffe6-a533-4571-81d2-66e4222e6607" providerId="AD" clId="Web-{840941CD-A844-4633-916E-B06F96994832}" dt="2021-05-09T23:29:16.352" v="91" actId="20577"/>
      <pc:docMkLst>
        <pc:docMk/>
      </pc:docMkLst>
      <pc:sldChg chg="modSp">
        <pc:chgData name="Muralidharan, Samyuktha" userId="S::smurali2@calstatela.edu::8c2dffe6-a533-4571-81d2-66e4222e6607" providerId="AD" clId="Web-{840941CD-A844-4633-916E-B06F96994832}" dt="2021-05-09T23:22:33.216" v="0" actId="20577"/>
        <pc:sldMkLst>
          <pc:docMk/>
          <pc:sldMk cId="3402068984" sldId="257"/>
        </pc:sldMkLst>
        <pc:spChg chg="mod">
          <ac:chgData name="Muralidharan, Samyuktha" userId="S::smurali2@calstatela.edu::8c2dffe6-a533-4571-81d2-66e4222e6607" providerId="AD" clId="Web-{840941CD-A844-4633-916E-B06F96994832}" dt="2021-05-09T23:22:33.216" v="0" actId="20577"/>
          <ac:spMkLst>
            <pc:docMk/>
            <pc:sldMk cId="3402068984" sldId="257"/>
            <ac:spMk id="2" creationId="{8A9D749B-ACD3-DA41-9A26-2E6194C01B29}"/>
          </ac:spMkLst>
        </pc:spChg>
      </pc:sldChg>
      <pc:sldChg chg="modSp">
        <pc:chgData name="Muralidharan, Samyuktha" userId="S::smurali2@calstatela.edu::8c2dffe6-a533-4571-81d2-66e4222e6607" providerId="AD" clId="Web-{840941CD-A844-4633-916E-B06F96994832}" dt="2021-05-09T23:22:59.810" v="7" actId="20577"/>
        <pc:sldMkLst>
          <pc:docMk/>
          <pc:sldMk cId="3057038490" sldId="259"/>
        </pc:sldMkLst>
        <pc:spChg chg="mod">
          <ac:chgData name="Muralidharan, Samyuktha" userId="S::smurali2@calstatela.edu::8c2dffe6-a533-4571-81d2-66e4222e6607" providerId="AD" clId="Web-{840941CD-A844-4633-916E-B06F96994832}" dt="2021-05-09T23:22:59.810" v="7" actId="20577"/>
          <ac:spMkLst>
            <pc:docMk/>
            <pc:sldMk cId="3057038490" sldId="259"/>
            <ac:spMk id="3" creationId="{3885411C-5767-A54F-BE81-BCD4C5E3669B}"/>
          </ac:spMkLst>
        </pc:spChg>
      </pc:sldChg>
      <pc:sldChg chg="modSp">
        <pc:chgData name="Muralidharan, Samyuktha" userId="S::smurali2@calstatela.edu::8c2dffe6-a533-4571-81d2-66e4222e6607" providerId="AD" clId="Web-{840941CD-A844-4633-916E-B06F96994832}" dt="2021-05-09T23:26:29.316" v="63" actId="1076"/>
        <pc:sldMkLst>
          <pc:docMk/>
          <pc:sldMk cId="1311644361" sldId="262"/>
        </pc:sldMkLst>
        <pc:spChg chg="mod">
          <ac:chgData name="Muralidharan, Samyuktha" userId="S::smurali2@calstatela.edu::8c2dffe6-a533-4571-81d2-66e4222e6607" providerId="AD" clId="Web-{840941CD-A844-4633-916E-B06F96994832}" dt="2021-05-09T23:26:29.316" v="63" actId="1076"/>
          <ac:spMkLst>
            <pc:docMk/>
            <pc:sldMk cId="1311644361" sldId="262"/>
            <ac:spMk id="3" creationId="{C8C5CBD7-54FC-7948-B776-BB6E9C580FC6}"/>
          </ac:spMkLst>
        </pc:spChg>
      </pc:sldChg>
      <pc:sldChg chg="modSp">
        <pc:chgData name="Muralidharan, Samyuktha" userId="S::smurali2@calstatela.edu::8c2dffe6-a533-4571-81d2-66e4222e6607" providerId="AD" clId="Web-{840941CD-A844-4633-916E-B06F96994832}" dt="2021-05-09T23:26:15.112" v="60" actId="14100"/>
        <pc:sldMkLst>
          <pc:docMk/>
          <pc:sldMk cId="304368026" sldId="263"/>
        </pc:sldMkLst>
        <pc:spChg chg="mod">
          <ac:chgData name="Muralidharan, Samyuktha" userId="S::smurali2@calstatela.edu::8c2dffe6-a533-4571-81d2-66e4222e6607" providerId="AD" clId="Web-{840941CD-A844-4633-916E-B06F96994832}" dt="2021-05-09T23:26:15.112" v="60" actId="14100"/>
          <ac:spMkLst>
            <pc:docMk/>
            <pc:sldMk cId="304368026" sldId="263"/>
            <ac:spMk id="3" creationId="{81230820-0C1F-2D43-842C-E10CFD501F55}"/>
          </ac:spMkLst>
        </pc:spChg>
      </pc:sldChg>
      <pc:sldChg chg="mod modShow">
        <pc:chgData name="Muralidharan, Samyuktha" userId="S::smurali2@calstatela.edu::8c2dffe6-a533-4571-81d2-66e4222e6607" providerId="AD" clId="Web-{840941CD-A844-4633-916E-B06F96994832}" dt="2021-05-09T23:26:38.582" v="64"/>
        <pc:sldMkLst>
          <pc:docMk/>
          <pc:sldMk cId="1489194127" sldId="264"/>
        </pc:sldMkLst>
      </pc:sldChg>
      <pc:sldChg chg="modSp">
        <pc:chgData name="Muralidharan, Samyuktha" userId="S::smurali2@calstatela.edu::8c2dffe6-a533-4571-81d2-66e4222e6607" providerId="AD" clId="Web-{840941CD-A844-4633-916E-B06F96994832}" dt="2021-05-09T23:27:26.927" v="72" actId="1076"/>
        <pc:sldMkLst>
          <pc:docMk/>
          <pc:sldMk cId="3442246824" sldId="265"/>
        </pc:sldMkLst>
        <pc:spChg chg="mod">
          <ac:chgData name="Muralidharan, Samyuktha" userId="S::smurali2@calstatela.edu::8c2dffe6-a533-4571-81d2-66e4222e6607" providerId="AD" clId="Web-{840941CD-A844-4633-916E-B06F96994832}" dt="2021-05-09T23:27:26.927" v="72" actId="1076"/>
          <ac:spMkLst>
            <pc:docMk/>
            <pc:sldMk cId="3442246824" sldId="265"/>
            <ac:spMk id="2" creationId="{36E12032-6EC3-A948-BF5E-0BA1312383A3}"/>
          </ac:spMkLst>
        </pc:spChg>
        <pc:picChg chg="mod">
          <ac:chgData name="Muralidharan, Samyuktha" userId="S::smurali2@calstatela.edu::8c2dffe6-a533-4571-81d2-66e4222e6607" providerId="AD" clId="Web-{840941CD-A844-4633-916E-B06F96994832}" dt="2021-05-09T23:27:23.286" v="71" actId="1076"/>
          <ac:picMkLst>
            <pc:docMk/>
            <pc:sldMk cId="3442246824" sldId="265"/>
            <ac:picMk id="4" creationId="{B53849F5-E6C4-41FF-8E7C-0F5E2287C8F4}"/>
          </ac:picMkLst>
        </pc:picChg>
      </pc:sldChg>
      <pc:sldChg chg="modSp">
        <pc:chgData name="Muralidharan, Samyuktha" userId="S::smurali2@calstatela.edu::8c2dffe6-a533-4571-81d2-66e4222e6607" providerId="AD" clId="Web-{840941CD-A844-4633-916E-B06F96994832}" dt="2021-05-09T23:29:16.352" v="91" actId="20577"/>
        <pc:sldMkLst>
          <pc:docMk/>
          <pc:sldMk cId="2898915247" sldId="268"/>
        </pc:sldMkLst>
        <pc:spChg chg="mod">
          <ac:chgData name="Muralidharan, Samyuktha" userId="S::smurali2@calstatela.edu::8c2dffe6-a533-4571-81d2-66e4222e6607" providerId="AD" clId="Web-{840941CD-A844-4633-916E-B06F96994832}" dt="2021-05-09T23:28:01.865" v="76" actId="20577"/>
          <ac:spMkLst>
            <pc:docMk/>
            <pc:sldMk cId="2898915247" sldId="268"/>
            <ac:spMk id="2" creationId="{C76BF180-ED9E-CC49-99F1-AFF26A2D1A37}"/>
          </ac:spMkLst>
        </pc:spChg>
        <pc:spChg chg="mod">
          <ac:chgData name="Muralidharan, Samyuktha" userId="S::smurali2@calstatela.edu::8c2dffe6-a533-4571-81d2-66e4222e6607" providerId="AD" clId="Web-{840941CD-A844-4633-916E-B06F96994832}" dt="2021-05-09T23:29:16.352" v="91" actId="20577"/>
          <ac:spMkLst>
            <pc:docMk/>
            <pc:sldMk cId="2898915247" sldId="268"/>
            <ac:spMk id="6" creationId="{0A417144-7C0E-AC4D-8294-96CB57BA941B}"/>
          </ac:spMkLst>
        </pc:spChg>
        <pc:picChg chg="mod">
          <ac:chgData name="Muralidharan, Samyuktha" userId="S::smurali2@calstatela.edu::8c2dffe6-a533-4571-81d2-66e4222e6607" providerId="AD" clId="Web-{840941CD-A844-4633-916E-B06F96994832}" dt="2021-05-09T23:28:23.178" v="82" actId="14100"/>
          <ac:picMkLst>
            <pc:docMk/>
            <pc:sldMk cId="2898915247" sldId="268"/>
            <ac:picMk id="5" creationId="{84CEA7D0-6EDD-3E48-BA8D-D16A25659D38}"/>
          </ac:picMkLst>
        </pc:picChg>
      </pc:sldChg>
      <pc:sldChg chg="modSp">
        <pc:chgData name="Muralidharan, Samyuktha" userId="S::smurali2@calstatela.edu::8c2dffe6-a533-4571-81d2-66e4222e6607" providerId="AD" clId="Web-{840941CD-A844-4633-916E-B06F96994832}" dt="2021-05-09T23:23:20.608" v="10" actId="20577"/>
        <pc:sldMkLst>
          <pc:docMk/>
          <pc:sldMk cId="824788431" sldId="300"/>
        </pc:sldMkLst>
        <pc:spChg chg="mod">
          <ac:chgData name="Muralidharan, Samyuktha" userId="S::smurali2@calstatela.edu::8c2dffe6-a533-4571-81d2-66e4222e6607" providerId="AD" clId="Web-{840941CD-A844-4633-916E-B06F96994832}" dt="2021-05-09T23:23:20.608" v="10" actId="20577"/>
          <ac:spMkLst>
            <pc:docMk/>
            <pc:sldMk cId="824788431" sldId="300"/>
            <ac:spMk id="4" creationId="{0D617247-EC97-440B-B8CA-259C0C0CC53C}"/>
          </ac:spMkLst>
        </pc:spChg>
      </pc:sldChg>
      <pc:sldChg chg="modSp">
        <pc:chgData name="Muralidharan, Samyuktha" userId="S::smurali2@calstatela.edu::8c2dffe6-a533-4571-81d2-66e4222e6607" providerId="AD" clId="Web-{840941CD-A844-4633-916E-B06F96994832}" dt="2021-05-09T23:27:03.083" v="70" actId="1076"/>
        <pc:sldMkLst>
          <pc:docMk/>
          <pc:sldMk cId="4076613177" sldId="305"/>
        </pc:sldMkLst>
        <pc:spChg chg="mod">
          <ac:chgData name="Muralidharan, Samyuktha" userId="S::smurali2@calstatela.edu::8c2dffe6-a533-4571-81d2-66e4222e6607" providerId="AD" clId="Web-{840941CD-A844-4633-916E-B06F96994832}" dt="2021-05-09T23:27:03.083" v="70" actId="1076"/>
          <ac:spMkLst>
            <pc:docMk/>
            <pc:sldMk cId="4076613177" sldId="305"/>
            <ac:spMk id="2" creationId="{F288E9EB-73F4-4920-B500-0E50E4BC5818}"/>
          </ac:spMkLst>
        </pc:spChg>
        <pc:spChg chg="mod">
          <ac:chgData name="Muralidharan, Samyuktha" userId="S::smurali2@calstatela.edu::8c2dffe6-a533-4571-81d2-66e4222e6607" providerId="AD" clId="Web-{840941CD-A844-4633-916E-B06F96994832}" dt="2021-05-09T23:26:59.520" v="69" actId="1076"/>
          <ac:spMkLst>
            <pc:docMk/>
            <pc:sldMk cId="4076613177" sldId="305"/>
            <ac:spMk id="36" creationId="{2E8226F6-3BB2-4151-B9AA-FFA67064D568}"/>
          </ac:spMkLst>
        </pc:spChg>
      </pc:sldChg>
      <pc:sldChg chg="modSp">
        <pc:chgData name="Muralidharan, Samyuktha" userId="S::smurali2@calstatela.edu::8c2dffe6-a533-4571-81d2-66e4222e6607" providerId="AD" clId="Web-{840941CD-A844-4633-916E-B06F96994832}" dt="2021-05-09T23:23:58.531" v="19" actId="1076"/>
        <pc:sldMkLst>
          <pc:docMk/>
          <pc:sldMk cId="1942845363" sldId="311"/>
        </pc:sldMkLst>
        <pc:spChg chg="mod">
          <ac:chgData name="Muralidharan, Samyuktha" userId="S::smurali2@calstatela.edu::8c2dffe6-a533-4571-81d2-66e4222e6607" providerId="AD" clId="Web-{840941CD-A844-4633-916E-B06F96994832}" dt="2021-05-09T23:23:52.077" v="17" actId="20577"/>
          <ac:spMkLst>
            <pc:docMk/>
            <pc:sldMk cId="1942845363" sldId="311"/>
            <ac:spMk id="2" creationId="{5CE4820A-CEAC-054E-B075-80936D8B8625}"/>
          </ac:spMkLst>
        </pc:spChg>
        <pc:spChg chg="mod">
          <ac:chgData name="Muralidharan, Samyuktha" userId="S::smurali2@calstatela.edu::8c2dffe6-a533-4571-81d2-66e4222e6607" providerId="AD" clId="Web-{840941CD-A844-4633-916E-B06F96994832}" dt="2021-05-09T23:23:41.983" v="16" actId="20577"/>
          <ac:spMkLst>
            <pc:docMk/>
            <pc:sldMk cId="1942845363" sldId="311"/>
            <ac:spMk id="3" creationId="{C8C5CBD7-54FC-7948-B776-BB6E9C580FC6}"/>
          </ac:spMkLst>
        </pc:spChg>
        <pc:picChg chg="mod">
          <ac:chgData name="Muralidharan, Samyuktha" userId="S::smurali2@calstatela.edu::8c2dffe6-a533-4571-81d2-66e4222e6607" providerId="AD" clId="Web-{840941CD-A844-4633-916E-B06F96994832}" dt="2021-05-09T23:23:58.531" v="19" actId="1076"/>
          <ac:picMkLst>
            <pc:docMk/>
            <pc:sldMk cId="1942845363" sldId="311"/>
            <ac:picMk id="4" creationId="{4363B058-FBEE-4624-8C4F-44014F97F730}"/>
          </ac:picMkLst>
        </pc:picChg>
        <pc:picChg chg="mod">
          <ac:chgData name="Muralidharan, Samyuktha" userId="S::smurali2@calstatela.edu::8c2dffe6-a533-4571-81d2-66e4222e6607" providerId="AD" clId="Web-{840941CD-A844-4633-916E-B06F96994832}" dt="2021-05-09T23:23:56.171" v="18" actId="1076"/>
          <ac:picMkLst>
            <pc:docMk/>
            <pc:sldMk cId="1942845363" sldId="311"/>
            <ac:picMk id="5" creationId="{3708C0AA-B923-41C5-89D2-91974E40B431}"/>
          </ac:picMkLst>
        </pc:picChg>
      </pc:sldChg>
      <pc:sldChg chg="modSp">
        <pc:chgData name="Muralidharan, Samyuktha" userId="S::smurali2@calstatela.edu::8c2dffe6-a533-4571-81d2-66e4222e6607" providerId="AD" clId="Web-{840941CD-A844-4633-916E-B06F96994832}" dt="2021-05-09T23:25:12.064" v="38" actId="20577"/>
        <pc:sldMkLst>
          <pc:docMk/>
          <pc:sldMk cId="3259944590" sldId="312"/>
        </pc:sldMkLst>
        <pc:spChg chg="mod">
          <ac:chgData name="Muralidharan, Samyuktha" userId="S::smurali2@calstatela.edu::8c2dffe6-a533-4571-81d2-66e4222e6607" providerId="AD" clId="Web-{840941CD-A844-4633-916E-B06F96994832}" dt="2021-05-09T23:24:15.781" v="22" actId="20577"/>
          <ac:spMkLst>
            <pc:docMk/>
            <pc:sldMk cId="3259944590" sldId="312"/>
            <ac:spMk id="2" creationId="{5CE4820A-CEAC-054E-B075-80936D8B8625}"/>
          </ac:spMkLst>
        </pc:spChg>
        <pc:spChg chg="mod">
          <ac:chgData name="Muralidharan, Samyuktha" userId="S::smurali2@calstatela.edu::8c2dffe6-a533-4571-81d2-66e4222e6607" providerId="AD" clId="Web-{840941CD-A844-4633-916E-B06F96994832}" dt="2021-05-09T23:25:12.064" v="38" actId="20577"/>
          <ac:spMkLst>
            <pc:docMk/>
            <pc:sldMk cId="3259944590" sldId="312"/>
            <ac:spMk id="9" creationId="{0F59048E-D708-4B97-81A7-963F35F42EBE}"/>
          </ac:spMkLst>
        </pc:spChg>
        <pc:picChg chg="mod">
          <ac:chgData name="Muralidharan, Samyuktha" userId="S::smurali2@calstatela.edu::8c2dffe6-a533-4571-81d2-66e4222e6607" providerId="AD" clId="Web-{840941CD-A844-4633-916E-B06F96994832}" dt="2021-05-09T23:24:21.594" v="24" actId="1076"/>
          <ac:picMkLst>
            <pc:docMk/>
            <pc:sldMk cId="3259944590" sldId="312"/>
            <ac:picMk id="10" creationId="{501DA3DD-26AB-4137-A98D-66C035570EB6}"/>
          </ac:picMkLst>
        </pc:picChg>
        <pc:picChg chg="mod">
          <ac:chgData name="Muralidharan, Samyuktha" userId="S::smurali2@calstatela.edu::8c2dffe6-a533-4571-81d2-66e4222e6607" providerId="AD" clId="Web-{840941CD-A844-4633-916E-B06F96994832}" dt="2021-05-09T23:24:25.797" v="26" actId="1076"/>
          <ac:picMkLst>
            <pc:docMk/>
            <pc:sldMk cId="3259944590" sldId="312"/>
            <ac:picMk id="12" creationId="{3FB854B9-45D3-459D-B387-01D22DAA54C4}"/>
          </ac:picMkLst>
        </pc:picChg>
      </pc:sldChg>
    </pc:docChg>
  </pc:docChgLst>
  <pc:docChgLst>
    <pc:chgData name="Muralidharan, Samyuktha" userId="S::smurali2@calstatela.edu::8c2dffe6-a533-4571-81d2-66e4222e6607" providerId="AD" clId="Web-{1CAE445A-1FCF-400D-862D-C0E7F59351A3}"/>
    <pc:docChg chg="modSld">
      <pc:chgData name="Muralidharan, Samyuktha" userId="S::smurali2@calstatela.edu::8c2dffe6-a533-4571-81d2-66e4222e6607" providerId="AD" clId="Web-{1CAE445A-1FCF-400D-862D-C0E7F59351A3}" dt="2021-05-08T02:45:15.820" v="89"/>
      <pc:docMkLst>
        <pc:docMk/>
      </pc:docMkLst>
      <pc:sldChg chg="modSp">
        <pc:chgData name="Muralidharan, Samyuktha" userId="S::smurali2@calstatela.edu::8c2dffe6-a533-4571-81d2-66e4222e6607" providerId="AD" clId="Web-{1CAE445A-1FCF-400D-862D-C0E7F59351A3}" dt="2021-05-08T02:45:15.820" v="89"/>
        <pc:sldMkLst>
          <pc:docMk/>
          <pc:sldMk cId="669986697" sldId="297"/>
        </pc:sldMkLst>
        <pc:graphicFrameChg chg="mod modGraphic">
          <ac:chgData name="Muralidharan, Samyuktha" userId="S::smurali2@calstatela.edu::8c2dffe6-a533-4571-81d2-66e4222e6607" providerId="AD" clId="Web-{1CAE445A-1FCF-400D-862D-C0E7F59351A3}" dt="2021-05-08T02:45:15.820" v="89"/>
          <ac:graphicFrameMkLst>
            <pc:docMk/>
            <pc:sldMk cId="669986697" sldId="297"/>
            <ac:graphicFrameMk id="4" creationId="{598D4B2D-13C9-EB4B-BA7B-D0CFB7E1C8E8}"/>
          </ac:graphicFrameMkLst>
        </pc:graphicFrameChg>
      </pc:sldChg>
    </pc:docChg>
  </pc:docChgLst>
  <pc:docChgLst>
    <pc:chgData name="Muralidharan, Samyuktha" userId="S::smurali2@calstatela.edu::8c2dffe6-a533-4571-81d2-66e4222e6607" providerId="AD" clId="Web-{6EDF286E-191C-435C-903C-3A90414B2B1B}"/>
    <pc:docChg chg="modSld">
      <pc:chgData name="Muralidharan, Samyuktha" userId="S::smurali2@calstatela.edu::8c2dffe6-a533-4571-81d2-66e4222e6607" providerId="AD" clId="Web-{6EDF286E-191C-435C-903C-3A90414B2B1B}" dt="2021-05-10T00:32:54.861" v="978" actId="20577"/>
      <pc:docMkLst>
        <pc:docMk/>
      </pc:docMkLst>
      <pc:sldChg chg="modSp">
        <pc:chgData name="Muralidharan, Samyuktha" userId="S::smurali2@calstatela.edu::8c2dffe6-a533-4571-81d2-66e4222e6607" providerId="AD" clId="Web-{6EDF286E-191C-435C-903C-3A90414B2B1B}" dt="2021-05-09T23:34:17.045" v="72" actId="20577"/>
        <pc:sldMkLst>
          <pc:docMk/>
          <pc:sldMk cId="1311644361" sldId="262"/>
        </pc:sldMkLst>
        <pc:spChg chg="mod">
          <ac:chgData name="Muralidharan, Samyuktha" userId="S::smurali2@calstatela.edu::8c2dffe6-a533-4571-81d2-66e4222e6607" providerId="AD" clId="Web-{6EDF286E-191C-435C-903C-3A90414B2B1B}" dt="2021-05-09T23:34:17.045" v="72" actId="20577"/>
          <ac:spMkLst>
            <pc:docMk/>
            <pc:sldMk cId="1311644361" sldId="262"/>
            <ac:spMk id="3" creationId="{C8C5CBD7-54FC-7948-B776-BB6E9C580FC6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09T23:34:22.530" v="74" actId="20577"/>
        <pc:sldMkLst>
          <pc:docMk/>
          <pc:sldMk cId="304368026" sldId="263"/>
        </pc:sldMkLst>
        <pc:spChg chg="mod">
          <ac:chgData name="Muralidharan, Samyuktha" userId="S::smurali2@calstatela.edu::8c2dffe6-a533-4571-81d2-66e4222e6607" providerId="AD" clId="Web-{6EDF286E-191C-435C-903C-3A90414B2B1B}" dt="2021-05-09T23:34:22.530" v="74" actId="20577"/>
          <ac:spMkLst>
            <pc:docMk/>
            <pc:sldMk cId="304368026" sldId="263"/>
            <ac:spMk id="3" creationId="{81230820-0C1F-2D43-842C-E10CFD501F55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10T00:07:18.963" v="662" actId="20577"/>
        <pc:sldMkLst>
          <pc:docMk/>
          <pc:sldMk cId="3442246824" sldId="265"/>
        </pc:sldMkLst>
        <pc:spChg chg="mod">
          <ac:chgData name="Muralidharan, Samyuktha" userId="S::smurali2@calstatela.edu::8c2dffe6-a533-4571-81d2-66e4222e6607" providerId="AD" clId="Web-{6EDF286E-191C-435C-903C-3A90414B2B1B}" dt="2021-05-10T00:07:18.963" v="662" actId="20577"/>
          <ac:spMkLst>
            <pc:docMk/>
            <pc:sldMk cId="3442246824" sldId="265"/>
            <ac:spMk id="2" creationId="{36E12032-6EC3-A948-BF5E-0BA1312383A3}"/>
          </ac:spMkLst>
        </pc:spChg>
        <pc:graphicFrameChg chg="mod">
          <ac:chgData name="Muralidharan, Samyuktha" userId="S::smurali2@calstatela.edu::8c2dffe6-a533-4571-81d2-66e4222e6607" providerId="AD" clId="Web-{6EDF286E-191C-435C-903C-3A90414B2B1B}" dt="2021-05-09T23:35:12.251" v="80" actId="14100"/>
          <ac:graphicFrameMkLst>
            <pc:docMk/>
            <pc:sldMk cId="3442246824" sldId="265"/>
            <ac:graphicFrameMk id="32" creationId="{563226E1-0ED7-4296-BE02-ECB881120A08}"/>
          </ac:graphicFrameMkLst>
        </pc:graphicFrameChg>
        <pc:picChg chg="mod">
          <ac:chgData name="Muralidharan, Samyuktha" userId="S::smurali2@calstatela.edu::8c2dffe6-a533-4571-81d2-66e4222e6607" providerId="AD" clId="Web-{6EDF286E-191C-435C-903C-3A90414B2B1B}" dt="2021-05-09T23:35:00.766" v="77" actId="1076"/>
          <ac:picMkLst>
            <pc:docMk/>
            <pc:sldMk cId="3442246824" sldId="265"/>
            <ac:picMk id="4" creationId="{B53849F5-E6C4-41FF-8E7C-0F5E2287C8F4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09:02.828" v="684" actId="20577"/>
        <pc:sldMkLst>
          <pc:docMk/>
          <pc:sldMk cId="248075797" sldId="267"/>
        </pc:sldMkLst>
        <pc:spChg chg="mod">
          <ac:chgData name="Muralidharan, Samyuktha" userId="S::smurali2@calstatela.edu::8c2dffe6-a533-4571-81d2-66e4222e6607" providerId="AD" clId="Web-{6EDF286E-191C-435C-903C-3A90414B2B1B}" dt="2021-05-10T00:09:02.828" v="684" actId="20577"/>
          <ac:spMkLst>
            <pc:docMk/>
            <pc:sldMk cId="248075797" sldId="267"/>
            <ac:spMk id="2" creationId="{5DAE46F5-3595-6F4D-99A6-6C16FBBCE09E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37:30.478" v="113" actId="20577"/>
          <ac:spMkLst>
            <pc:docMk/>
            <pc:sldMk cId="248075797" sldId="267"/>
            <ac:spMk id="7" creationId="{7C71965D-0D3F-8541-A791-2B14D5C067AC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10T00:08:52.312" v="682" actId="1076"/>
          <ac:picMkLst>
            <pc:docMk/>
            <pc:sldMk cId="248075797" sldId="267"/>
            <ac:picMk id="4" creationId="{DD15FDD6-2B41-5144-808D-7FDF2BD48839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09T23:36:37.100" v="98" actId="14100"/>
          <ac:picMkLst>
            <pc:docMk/>
            <pc:sldMk cId="248075797" sldId="267"/>
            <ac:picMk id="6" creationId="{296EE80E-36D9-3148-B567-16E8CCA14EFB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08:09.013" v="670" actId="14100"/>
        <pc:sldMkLst>
          <pc:docMk/>
          <pc:sldMk cId="2898915247" sldId="268"/>
        </pc:sldMkLst>
        <pc:spChg chg="mod">
          <ac:chgData name="Muralidharan, Samyuktha" userId="S::smurali2@calstatela.edu::8c2dffe6-a533-4571-81d2-66e4222e6607" providerId="AD" clId="Web-{6EDF286E-191C-435C-903C-3A90414B2B1B}" dt="2021-05-10T00:08:09.013" v="670" actId="14100"/>
          <ac:spMkLst>
            <pc:docMk/>
            <pc:sldMk cId="2898915247" sldId="268"/>
            <ac:spMk id="2" creationId="{C76BF180-ED9E-CC49-99F1-AFF26A2D1A37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36:55.195" v="105" actId="20577"/>
          <ac:spMkLst>
            <pc:docMk/>
            <pc:sldMk cId="2898915247" sldId="268"/>
            <ac:spMk id="6" creationId="{0A417144-7C0E-AC4D-8294-96CB57BA941B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10T00:09:36.830" v="692" actId="20577"/>
        <pc:sldMkLst>
          <pc:docMk/>
          <pc:sldMk cId="1088255603" sldId="270"/>
        </pc:sldMkLst>
        <pc:spChg chg="mod">
          <ac:chgData name="Muralidharan, Samyuktha" userId="S::smurali2@calstatela.edu::8c2dffe6-a533-4571-81d2-66e4222e6607" providerId="AD" clId="Web-{6EDF286E-191C-435C-903C-3A90414B2B1B}" dt="2021-05-10T00:09:29.549" v="690" actId="20577"/>
          <ac:spMkLst>
            <pc:docMk/>
            <pc:sldMk cId="1088255603" sldId="270"/>
            <ac:spMk id="2" creationId="{DAA9E8E4-2CD0-6A42-B51E-C2EB309D352D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09:36.830" v="692" actId="20577"/>
          <ac:spMkLst>
            <pc:docMk/>
            <pc:sldMk cId="1088255603" sldId="270"/>
            <ac:spMk id="3" creationId="{554E36A7-7385-2845-95DA-ECA220A0F6AF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09T23:39:12.562" v="133" actId="14100"/>
          <ac:picMkLst>
            <pc:docMk/>
            <pc:sldMk cId="1088255603" sldId="270"/>
            <ac:picMk id="7" creationId="{F3CA9137-6E0C-794A-A2EA-AA299B782CCA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08:33.155" v="677" actId="20577"/>
        <pc:sldMkLst>
          <pc:docMk/>
          <pc:sldMk cId="2443262161" sldId="271"/>
        </pc:sldMkLst>
        <pc:spChg chg="mod">
          <ac:chgData name="Muralidharan, Samyuktha" userId="S::smurali2@calstatela.edu::8c2dffe6-a533-4571-81d2-66e4222e6607" providerId="AD" clId="Web-{6EDF286E-191C-435C-903C-3A90414B2B1B}" dt="2021-05-10T00:08:26.498" v="674" actId="20577"/>
          <ac:spMkLst>
            <pc:docMk/>
            <pc:sldMk cId="2443262161" sldId="271"/>
            <ac:spMk id="2" creationId="{7BA38E8D-6D3B-734B-AC18-8265C81ED4C5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08:30.014" v="675" actId="20577"/>
          <ac:spMkLst>
            <pc:docMk/>
            <pc:sldMk cId="2443262161" sldId="271"/>
            <ac:spMk id="3" creationId="{3A023BBD-813D-4F41-A07C-C51151E94023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08:33.155" v="677" actId="20577"/>
          <ac:spMkLst>
            <pc:docMk/>
            <pc:sldMk cId="2443262161" sldId="271"/>
            <ac:spMk id="4" creationId="{BA3D85F6-D9AB-F447-ACE6-9FDC22568CA2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09T23:36:21.349" v="95" actId="1076"/>
          <ac:picMkLst>
            <pc:docMk/>
            <pc:sldMk cId="2443262161" sldId="271"/>
            <ac:picMk id="6" creationId="{B1F552DC-7405-8F42-A6E1-087EE7B91624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09T23:36:26.271" v="97" actId="1076"/>
          <ac:picMkLst>
            <pc:docMk/>
            <pc:sldMk cId="2443262161" sldId="271"/>
            <ac:picMk id="8" creationId="{0B3ECF95-837C-AA41-9E23-BE437A11DE3E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10:01.800" v="698" actId="20577"/>
        <pc:sldMkLst>
          <pc:docMk/>
          <pc:sldMk cId="1647503808" sldId="272"/>
        </pc:sldMkLst>
        <pc:spChg chg="mod">
          <ac:chgData name="Muralidharan, Samyuktha" userId="S::smurali2@calstatela.edu::8c2dffe6-a533-4571-81d2-66e4222e6607" providerId="AD" clId="Web-{6EDF286E-191C-435C-903C-3A90414B2B1B}" dt="2021-05-10T00:10:01.800" v="698" actId="20577"/>
          <ac:spMkLst>
            <pc:docMk/>
            <pc:sldMk cId="1647503808" sldId="272"/>
            <ac:spMk id="2" creationId="{31E8FCDF-3A5E-574F-BD9A-DCB3E73C6980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41:53.919" v="230" actId="1076"/>
          <ac:spMkLst>
            <pc:docMk/>
            <pc:sldMk cId="1647503808" sldId="272"/>
            <ac:spMk id="3" creationId="{ADF5159E-E625-E540-9E7F-34A9F5F3FC41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41:56.763" v="231" actId="1076"/>
          <ac:spMkLst>
            <pc:docMk/>
            <pc:sldMk cId="1647503808" sldId="272"/>
            <ac:spMk id="5" creationId="{7EAA3CE1-F79C-164B-8365-0CB02953BF47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42:36.875" v="245" actId="20577"/>
          <ac:spMkLst>
            <pc:docMk/>
            <pc:sldMk cId="1647503808" sldId="272"/>
            <ac:spMk id="10" creationId="{C992F69C-040E-AD44-BC74-B5EB5994AEC7}"/>
          </ac:spMkLst>
        </pc:spChg>
        <pc:picChg chg="mod modCrop">
          <ac:chgData name="Muralidharan, Samyuktha" userId="S::smurali2@calstatela.edu::8c2dffe6-a533-4571-81d2-66e4222e6607" providerId="AD" clId="Web-{6EDF286E-191C-435C-903C-3A90414B2B1B}" dt="2021-05-09T23:42:23.327" v="238" actId="1076"/>
          <ac:picMkLst>
            <pc:docMk/>
            <pc:sldMk cId="1647503808" sldId="272"/>
            <ac:picMk id="7" creationId="{64CF8F13-AFEF-6C44-894F-2F107A0E45EE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09T23:42:29.687" v="240" actId="14100"/>
          <ac:picMkLst>
            <pc:docMk/>
            <pc:sldMk cId="1647503808" sldId="272"/>
            <ac:picMk id="8" creationId="{836A6E1F-F9C4-4B10-A7F4-E772D7C71DF7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10:57.944" v="707" actId="20577"/>
        <pc:sldMkLst>
          <pc:docMk/>
          <pc:sldMk cId="4164282939" sldId="273"/>
        </pc:sldMkLst>
        <pc:spChg chg="mod">
          <ac:chgData name="Muralidharan, Samyuktha" userId="S::smurali2@calstatela.edu::8c2dffe6-a533-4571-81d2-66e4222e6607" providerId="AD" clId="Web-{6EDF286E-191C-435C-903C-3A90414B2B1B}" dt="2021-05-10T00:10:57.944" v="707" actId="20577"/>
          <ac:spMkLst>
            <pc:docMk/>
            <pc:sldMk cId="4164282939" sldId="273"/>
            <ac:spMk id="2" creationId="{63241A0A-D5BD-AF46-A1A3-22547403BEDC}"/>
          </ac:spMkLst>
        </pc:spChg>
        <pc:graphicFrameChg chg="mod modGraphic">
          <ac:chgData name="Muralidharan, Samyuktha" userId="S::smurali2@calstatela.edu::8c2dffe6-a533-4571-81d2-66e4222e6607" providerId="AD" clId="Web-{6EDF286E-191C-435C-903C-3A90414B2B1B}" dt="2021-05-09T23:44:53.742" v="293"/>
          <ac:graphicFrameMkLst>
            <pc:docMk/>
            <pc:sldMk cId="4164282939" sldId="273"/>
            <ac:graphicFrameMk id="5" creationId="{DE096F5E-06DA-9442-A763-53843EA7161B}"/>
          </ac:graphicFrameMkLst>
        </pc:graphicFrameChg>
      </pc:sldChg>
      <pc:sldChg chg="modSp">
        <pc:chgData name="Muralidharan, Samyuktha" userId="S::smurali2@calstatela.edu::8c2dffe6-a533-4571-81d2-66e4222e6607" providerId="AD" clId="Web-{6EDF286E-191C-435C-903C-3A90414B2B1B}" dt="2021-05-09T23:45:23.353" v="296" actId="14100"/>
        <pc:sldMkLst>
          <pc:docMk/>
          <pc:sldMk cId="1252684966" sldId="274"/>
        </pc:sldMkLst>
        <pc:spChg chg="mod">
          <ac:chgData name="Muralidharan, Samyuktha" userId="S::smurali2@calstatela.edu::8c2dffe6-a533-4571-81d2-66e4222e6607" providerId="AD" clId="Web-{6EDF286E-191C-435C-903C-3A90414B2B1B}" dt="2021-05-09T23:45:18.259" v="295" actId="14100"/>
          <ac:spMkLst>
            <pc:docMk/>
            <pc:sldMk cId="1252684966" sldId="274"/>
            <ac:spMk id="2" creationId="{6EFA7317-E154-644E-B3E8-6D2D5EF321CD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45:23.353" v="296" actId="14100"/>
          <ac:spMkLst>
            <pc:docMk/>
            <pc:sldMk cId="1252684966" sldId="274"/>
            <ac:spMk id="3" creationId="{8E85094C-DAF7-3249-B9FE-31882EC4068A}"/>
          </ac:spMkLst>
        </pc:spChg>
      </pc:sldChg>
      <pc:sldChg chg="modSp mod modShow">
        <pc:chgData name="Muralidharan, Samyuktha" userId="S::smurali2@calstatela.edu::8c2dffe6-a533-4571-81d2-66e4222e6607" providerId="AD" clId="Web-{6EDF286E-191C-435C-903C-3A90414B2B1B}" dt="2021-05-09T23:46:12.325" v="305" actId="14100"/>
        <pc:sldMkLst>
          <pc:docMk/>
          <pc:sldMk cId="2378358660" sldId="275"/>
        </pc:sldMkLst>
        <pc:spChg chg="mod">
          <ac:chgData name="Muralidharan, Samyuktha" userId="S::smurali2@calstatela.edu::8c2dffe6-a533-4571-81d2-66e4222e6607" providerId="AD" clId="Web-{6EDF286E-191C-435C-903C-3A90414B2B1B}" dt="2021-05-09T23:46:03.371" v="301" actId="20577"/>
          <ac:spMkLst>
            <pc:docMk/>
            <pc:sldMk cId="2378358660" sldId="275"/>
            <ac:spMk id="2" creationId="{2C0A9FAB-1A1A-C842-9C24-CD2DA8CBA4FB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09T23:46:12.325" v="305" actId="14100"/>
          <ac:picMkLst>
            <pc:docMk/>
            <pc:sldMk cId="2378358660" sldId="275"/>
            <ac:picMk id="4" creationId="{47556E02-565C-F142-8423-8986C4273C72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09T23:46:09.559" v="304" actId="14100"/>
          <ac:picMkLst>
            <pc:docMk/>
            <pc:sldMk cId="2378358660" sldId="275"/>
            <ac:picMk id="5" creationId="{287A578E-3A14-4E55-A11A-1B7FA5C99BCB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03:08.964" v="563" actId="20577"/>
        <pc:sldMkLst>
          <pc:docMk/>
          <pc:sldMk cId="1383981805" sldId="276"/>
        </pc:sldMkLst>
        <pc:spChg chg="mod">
          <ac:chgData name="Muralidharan, Samyuktha" userId="S::smurali2@calstatela.edu::8c2dffe6-a533-4571-81d2-66e4222e6607" providerId="AD" clId="Web-{6EDF286E-191C-435C-903C-3A90414B2B1B}" dt="2021-05-10T00:03:08.964" v="563" actId="20577"/>
          <ac:spMkLst>
            <pc:docMk/>
            <pc:sldMk cId="1383981805" sldId="276"/>
            <ac:spMk id="2" creationId="{F36B091F-D440-C045-8920-94E3B208E0A3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49:00.632" v="335" actId="14100"/>
          <ac:spMkLst>
            <pc:docMk/>
            <pc:sldMk cId="1383981805" sldId="276"/>
            <ac:spMk id="4" creationId="{87F80EDD-07C4-3E4C-8742-6FBFB4D23C5D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09T23:46:46.671" v="314" actId="1076"/>
          <ac:picMkLst>
            <pc:docMk/>
            <pc:sldMk cId="1383981805" sldId="276"/>
            <ac:picMk id="3" creationId="{F3BFB00E-F6C8-45D9-B1AA-0037CDF864C9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09T23:46:52.046" v="316" actId="1076"/>
          <ac:picMkLst>
            <pc:docMk/>
            <pc:sldMk cId="1383981805" sldId="276"/>
            <ac:picMk id="7" creationId="{AC22BCC5-1016-43FA-AF94-5E24B3A8213D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03:24.965" v="568" actId="20577"/>
        <pc:sldMkLst>
          <pc:docMk/>
          <pc:sldMk cId="1819326100" sldId="277"/>
        </pc:sldMkLst>
        <pc:spChg chg="mod">
          <ac:chgData name="Muralidharan, Samyuktha" userId="S::smurali2@calstatela.edu::8c2dffe6-a533-4571-81d2-66e4222e6607" providerId="AD" clId="Web-{6EDF286E-191C-435C-903C-3A90414B2B1B}" dt="2021-05-10T00:03:24.965" v="568" actId="20577"/>
          <ac:spMkLst>
            <pc:docMk/>
            <pc:sldMk cId="1819326100" sldId="277"/>
            <ac:spMk id="2" creationId="{36C78BC1-9F28-9A48-8B2C-FC427651B28C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50:59.201" v="367" actId="20577"/>
          <ac:spMkLst>
            <pc:docMk/>
            <pc:sldMk cId="1819326100" sldId="277"/>
            <ac:spMk id="3" creationId="{A35A783D-93C6-5144-9EE1-9FEC90AE7566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09T23:49:21.789" v="340" actId="1076"/>
          <ac:picMkLst>
            <pc:docMk/>
            <pc:sldMk cId="1819326100" sldId="277"/>
            <ac:picMk id="10" creationId="{0D49851E-6377-C147-AEBB-641B4B5F88A6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09T23:49:17.476" v="338" actId="1076"/>
          <ac:picMkLst>
            <pc:docMk/>
            <pc:sldMk cId="1819326100" sldId="277"/>
            <ac:picMk id="12" creationId="{C3A9ADB1-4D39-7B40-AD20-C4FF01179EAC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12:01.432" v="712" actId="20577"/>
        <pc:sldMkLst>
          <pc:docMk/>
          <pc:sldMk cId="1499581310" sldId="278"/>
        </pc:sldMkLst>
        <pc:spChg chg="mod">
          <ac:chgData name="Muralidharan, Samyuktha" userId="S::smurali2@calstatela.edu::8c2dffe6-a533-4571-81d2-66e4222e6607" providerId="AD" clId="Web-{6EDF286E-191C-435C-903C-3A90414B2B1B}" dt="2021-05-10T00:03:42.075" v="572" actId="14100"/>
          <ac:spMkLst>
            <pc:docMk/>
            <pc:sldMk cId="1499581310" sldId="278"/>
            <ac:spMk id="2" creationId="{514C9558-F78C-F746-8AF3-D92FFA29E61A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12:01.432" v="712" actId="20577"/>
          <ac:spMkLst>
            <pc:docMk/>
            <pc:sldMk cId="1499581310" sldId="278"/>
            <ac:spMk id="4" creationId="{D603981E-AE22-5049-9994-BD3F55F14425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09T23:51:16.811" v="382" actId="1076"/>
          <ac:picMkLst>
            <pc:docMk/>
            <pc:sldMk cId="1499581310" sldId="278"/>
            <ac:picMk id="5" creationId="{439050E4-4DD6-44B6-9C43-1CFA57C13F81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09T23:51:24.953" v="385" actId="1076"/>
          <ac:picMkLst>
            <pc:docMk/>
            <pc:sldMk cId="1499581310" sldId="278"/>
            <ac:picMk id="7" creationId="{F871D4B9-184D-42EB-B48F-8238E7132CFF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28:06.530" v="924"/>
        <pc:sldMkLst>
          <pc:docMk/>
          <pc:sldMk cId="3502486494" sldId="279"/>
        </pc:sldMkLst>
        <pc:graphicFrameChg chg="mod modGraphic">
          <ac:chgData name="Muralidharan, Samyuktha" userId="S::smurali2@calstatela.edu::8c2dffe6-a533-4571-81d2-66e4222e6607" providerId="AD" clId="Web-{6EDF286E-191C-435C-903C-3A90414B2B1B}" dt="2021-05-10T00:28:06.530" v="924"/>
          <ac:graphicFrameMkLst>
            <pc:docMk/>
            <pc:sldMk cId="3502486494" sldId="279"/>
            <ac:graphicFrameMk id="4" creationId="{8D8475CB-96E0-A248-B72D-E56606948A1E}"/>
          </ac:graphicFrameMkLst>
        </pc:graphicFrameChg>
      </pc:sldChg>
      <pc:sldChg chg="modSp">
        <pc:chgData name="Muralidharan, Samyuktha" userId="S::smurali2@calstatela.edu::8c2dffe6-a533-4571-81d2-66e4222e6607" providerId="AD" clId="Web-{6EDF286E-191C-435C-903C-3A90414B2B1B}" dt="2021-05-09T23:56:44.909" v="488"/>
        <pc:sldMkLst>
          <pc:docMk/>
          <pc:sldMk cId="3905547889" sldId="280"/>
        </pc:sldMkLst>
        <pc:graphicFrameChg chg="mod modGraphic">
          <ac:chgData name="Muralidharan, Samyuktha" userId="S::smurali2@calstatela.edu::8c2dffe6-a533-4571-81d2-66e4222e6607" providerId="AD" clId="Web-{6EDF286E-191C-435C-903C-3A90414B2B1B}" dt="2021-05-09T23:56:44.909" v="488"/>
          <ac:graphicFrameMkLst>
            <pc:docMk/>
            <pc:sldMk cId="3905547889" sldId="280"/>
            <ac:graphicFrameMk id="4" creationId="{598D4B2D-13C9-EB4B-BA7B-D0CFB7E1C8E8}"/>
          </ac:graphicFrameMkLst>
        </pc:graphicFrameChg>
      </pc:sldChg>
      <pc:sldChg chg="modSp">
        <pc:chgData name="Muralidharan, Samyuktha" userId="S::smurali2@calstatela.edu::8c2dffe6-a533-4571-81d2-66e4222e6607" providerId="AD" clId="Web-{6EDF286E-191C-435C-903C-3A90414B2B1B}" dt="2021-05-10T00:00:33.126" v="522" actId="20577"/>
        <pc:sldMkLst>
          <pc:docMk/>
          <pc:sldMk cId="1768467635" sldId="281"/>
        </pc:sldMkLst>
        <pc:spChg chg="mod">
          <ac:chgData name="Muralidharan, Samyuktha" userId="S::smurali2@calstatela.edu::8c2dffe6-a533-4571-81d2-66e4222e6607" providerId="AD" clId="Web-{6EDF286E-191C-435C-903C-3A90414B2B1B}" dt="2021-05-10T00:00:33.126" v="522" actId="20577"/>
          <ac:spMkLst>
            <pc:docMk/>
            <pc:sldMk cId="1768467635" sldId="281"/>
            <ac:spMk id="2" creationId="{4E287E83-DC9E-D54B-9A29-790F8AC24C41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59:28.888" v="509" actId="20577"/>
          <ac:spMkLst>
            <pc:docMk/>
            <pc:sldMk cId="1768467635" sldId="281"/>
            <ac:spMk id="4" creationId="{06B756E4-0AFC-F24A-9D29-6DFCEF3E17D3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10T00:00:12.703" v="520" actId="20577"/>
        <pc:sldMkLst>
          <pc:docMk/>
          <pc:sldMk cId="3958183805" sldId="282"/>
        </pc:sldMkLst>
        <pc:spChg chg="mod">
          <ac:chgData name="Muralidharan, Samyuktha" userId="S::smurali2@calstatela.edu::8c2dffe6-a533-4571-81d2-66e4222e6607" providerId="AD" clId="Web-{6EDF286E-191C-435C-903C-3A90414B2B1B}" dt="2021-05-09T23:59:59.156" v="516" actId="20577"/>
          <ac:spMkLst>
            <pc:docMk/>
            <pc:sldMk cId="3958183805" sldId="282"/>
            <ac:spMk id="2" creationId="{99236467-9D6B-0243-BDFF-E83067981EE7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00:12.703" v="520" actId="20577"/>
          <ac:spMkLst>
            <pc:docMk/>
            <pc:sldMk cId="3958183805" sldId="282"/>
            <ac:spMk id="3" creationId="{7FD9055F-6666-FB49-922C-DE53A8C23A0F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09T23:59:40.873" v="511" actId="1076"/>
          <ac:picMkLst>
            <pc:docMk/>
            <pc:sldMk cId="3958183805" sldId="282"/>
            <ac:picMk id="5" creationId="{6A756953-B8C2-E444-AB25-87262CD29517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09T23:59:46.686" v="513" actId="14100"/>
          <ac:picMkLst>
            <pc:docMk/>
            <pc:sldMk cId="3958183805" sldId="282"/>
            <ac:picMk id="7" creationId="{51A67FBB-0821-EE48-BD93-314341B22117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09T23:58:01.538" v="491" actId="14100"/>
        <pc:sldMkLst>
          <pc:docMk/>
          <pc:sldMk cId="2153085891" sldId="283"/>
        </pc:sldMkLst>
        <pc:spChg chg="mod">
          <ac:chgData name="Muralidharan, Samyuktha" userId="S::smurali2@calstatela.edu::8c2dffe6-a533-4571-81d2-66e4222e6607" providerId="AD" clId="Web-{6EDF286E-191C-435C-903C-3A90414B2B1B}" dt="2021-05-09T23:58:01.538" v="491" actId="14100"/>
          <ac:spMkLst>
            <pc:docMk/>
            <pc:sldMk cId="2153085891" sldId="283"/>
            <ac:spMk id="3" creationId="{046F9D9D-6A92-1C49-8AE8-C30718452147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10T00:04:07.139" v="575"/>
        <pc:sldMkLst>
          <pc:docMk/>
          <pc:sldMk cId="3068721050" sldId="284"/>
        </pc:sldMkLst>
        <pc:spChg chg="mod">
          <ac:chgData name="Muralidharan, Samyuktha" userId="S::smurali2@calstatela.edu::8c2dffe6-a533-4571-81d2-66e4222e6607" providerId="AD" clId="Web-{6EDF286E-191C-435C-903C-3A90414B2B1B}" dt="2021-05-10T00:04:07.139" v="575"/>
          <ac:spMkLst>
            <pc:docMk/>
            <pc:sldMk cId="3068721050" sldId="284"/>
            <ac:spMk id="2" creationId="{69B24D3A-95ED-5B42-9C05-3C2322792B76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01:25.286" v="535" actId="20577"/>
          <ac:spMkLst>
            <pc:docMk/>
            <pc:sldMk cId="3068721050" sldId="284"/>
            <ac:spMk id="4" creationId="{95B565EF-6E66-F647-9422-B8C74C14116B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10T00:02:41.634" v="557" actId="1076"/>
        <pc:sldMkLst>
          <pc:docMk/>
          <pc:sldMk cId="4154794021" sldId="286"/>
        </pc:sldMkLst>
        <pc:spChg chg="mod">
          <ac:chgData name="Muralidharan, Samyuktha" userId="S::smurali2@calstatela.edu::8c2dffe6-a533-4571-81d2-66e4222e6607" providerId="AD" clId="Web-{6EDF286E-191C-435C-903C-3A90414B2B1B}" dt="2021-05-10T00:02:10.210" v="541" actId="20577"/>
          <ac:spMkLst>
            <pc:docMk/>
            <pc:sldMk cId="4154794021" sldId="286"/>
            <ac:spMk id="2" creationId="{99236467-9D6B-0243-BDFF-E83067981EE7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02:33.055" v="555" actId="20577"/>
          <ac:spMkLst>
            <pc:docMk/>
            <pc:sldMk cId="4154794021" sldId="286"/>
            <ac:spMk id="3" creationId="{7FD9055F-6666-FB49-922C-DE53A8C23A0F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10T00:02:38.884" v="556" actId="1076"/>
          <ac:picMkLst>
            <pc:docMk/>
            <pc:sldMk cId="4154794021" sldId="286"/>
            <ac:picMk id="6" creationId="{379BF286-81A2-1B49-B465-C68C0284CCE8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10T00:02:41.634" v="557" actId="1076"/>
          <ac:picMkLst>
            <pc:docMk/>
            <pc:sldMk cId="4154794021" sldId="286"/>
            <ac:picMk id="9" creationId="{C46A23BC-F856-194A-854C-B1E632E695F2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13:16.593" v="721" actId="1076"/>
        <pc:sldMkLst>
          <pc:docMk/>
          <pc:sldMk cId="222497688" sldId="287"/>
        </pc:sldMkLst>
        <pc:spChg chg="mod">
          <ac:chgData name="Muralidharan, Samyuktha" userId="S::smurali2@calstatela.edu::8c2dffe6-a533-4571-81d2-66e4222e6607" providerId="AD" clId="Web-{6EDF286E-191C-435C-903C-3A90414B2B1B}" dt="2021-05-10T00:13:07.421" v="718" actId="14100"/>
          <ac:spMkLst>
            <pc:docMk/>
            <pc:sldMk cId="222497688" sldId="287"/>
            <ac:spMk id="2" creationId="{F6F149B6-0580-044B-A14B-6B0E9ED849FC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05:24.753" v="599" actId="14100"/>
          <ac:spMkLst>
            <pc:docMk/>
            <pc:sldMk cId="222497688" sldId="287"/>
            <ac:spMk id="4" creationId="{53C7AF07-62A4-C046-ACD4-B48CBEF48B93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10T00:13:16.593" v="721" actId="1076"/>
          <ac:picMkLst>
            <pc:docMk/>
            <pc:sldMk cId="222497688" sldId="287"/>
            <ac:picMk id="3" creationId="{DBC01383-ECEA-42B7-9E16-E8DE4642D7F0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06:30.710" v="656" actId="1076"/>
        <pc:sldMkLst>
          <pc:docMk/>
          <pc:sldMk cId="2017057550" sldId="288"/>
        </pc:sldMkLst>
        <pc:spChg chg="mod">
          <ac:chgData name="Muralidharan, Samyuktha" userId="S::smurali2@calstatela.edu::8c2dffe6-a533-4571-81d2-66e4222e6607" providerId="AD" clId="Web-{6EDF286E-191C-435C-903C-3A90414B2B1B}" dt="2021-05-10T00:05:45.270" v="603" actId="20577"/>
          <ac:spMkLst>
            <pc:docMk/>
            <pc:sldMk cId="2017057550" sldId="288"/>
            <ac:spMk id="2" creationId="{2E532F0D-3B2F-174E-836E-65AEEA86BCE5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06:12.865" v="652" actId="20577"/>
          <ac:spMkLst>
            <pc:docMk/>
            <pc:sldMk cId="2017057550" sldId="288"/>
            <ac:spMk id="3" creationId="{58780BC9-3D8D-7F4A-A4A0-1660454D7E9E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10T00:06:22.350" v="654" actId="14100"/>
          <ac:picMkLst>
            <pc:docMk/>
            <pc:sldMk cId="2017057550" sldId="288"/>
            <ac:picMk id="6" creationId="{68D0DAB8-4A28-4D67-BA97-9649F269B47F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10T00:06:30.710" v="656" actId="1076"/>
          <ac:picMkLst>
            <pc:docMk/>
            <pc:sldMk cId="2017057550" sldId="288"/>
            <ac:picMk id="8" creationId="{B36801E0-1B6D-4815-B75E-BD58E17F37F8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30:05.632" v="929"/>
        <pc:sldMkLst>
          <pc:docMk/>
          <pc:sldMk cId="1963260961" sldId="289"/>
        </pc:sldMkLst>
        <pc:spChg chg="mod">
          <ac:chgData name="Muralidharan, Samyuktha" userId="S::smurali2@calstatela.edu::8c2dffe6-a533-4571-81d2-66e4222e6607" providerId="AD" clId="Web-{6EDF286E-191C-435C-903C-3A90414B2B1B}" dt="2021-05-10T00:13:32.813" v="724" actId="1076"/>
          <ac:spMkLst>
            <pc:docMk/>
            <pc:sldMk cId="1963260961" sldId="289"/>
            <ac:spMk id="2" creationId="{08E261AC-2CB6-9047-BBEB-4D37F1F84B27}"/>
          </ac:spMkLst>
        </pc:spChg>
        <pc:graphicFrameChg chg="mod modGraphic">
          <ac:chgData name="Muralidharan, Samyuktha" userId="S::smurali2@calstatela.edu::8c2dffe6-a533-4571-81d2-66e4222e6607" providerId="AD" clId="Web-{6EDF286E-191C-435C-903C-3A90414B2B1B}" dt="2021-05-10T00:30:05.632" v="929"/>
          <ac:graphicFrameMkLst>
            <pc:docMk/>
            <pc:sldMk cId="1963260961" sldId="289"/>
            <ac:graphicFrameMk id="4" creationId="{9D5AD70C-98A3-BC44-BE8D-5800D541E1E0}"/>
          </ac:graphicFrameMkLst>
        </pc:graphicFrameChg>
      </pc:sldChg>
      <pc:sldChg chg="modSp">
        <pc:chgData name="Muralidharan, Samyuktha" userId="S::smurali2@calstatela.edu::8c2dffe6-a533-4571-81d2-66e4222e6607" providerId="AD" clId="Web-{6EDF286E-191C-435C-903C-3A90414B2B1B}" dt="2021-05-10T00:15:51.696" v="748" actId="20577"/>
        <pc:sldMkLst>
          <pc:docMk/>
          <pc:sldMk cId="1373198290" sldId="290"/>
        </pc:sldMkLst>
        <pc:spChg chg="mod">
          <ac:chgData name="Muralidharan, Samyuktha" userId="S::smurali2@calstatela.edu::8c2dffe6-a533-4571-81d2-66e4222e6607" providerId="AD" clId="Web-{6EDF286E-191C-435C-903C-3A90414B2B1B}" dt="2021-05-10T00:15:51.696" v="748" actId="20577"/>
          <ac:spMkLst>
            <pc:docMk/>
            <pc:sldMk cId="1373198290" sldId="290"/>
            <ac:spMk id="2" creationId="{E6EF6772-56DE-3E4C-97EC-520A810618D2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10T00:18:30.877" v="787" actId="20577"/>
        <pc:sldMkLst>
          <pc:docMk/>
          <pc:sldMk cId="2511000845" sldId="291"/>
        </pc:sldMkLst>
        <pc:spChg chg="mod">
          <ac:chgData name="Muralidharan, Samyuktha" userId="S::smurali2@calstatela.edu::8c2dffe6-a533-4571-81d2-66e4222e6607" providerId="AD" clId="Web-{6EDF286E-191C-435C-903C-3A90414B2B1B}" dt="2021-05-10T00:16:18.776" v="756" actId="20577"/>
          <ac:spMkLst>
            <pc:docMk/>
            <pc:sldMk cId="2511000845" sldId="291"/>
            <ac:spMk id="2" creationId="{A68943D4-BD13-584A-B94F-DDA0E1D122E9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18:30.877" v="787" actId="20577"/>
          <ac:spMkLst>
            <pc:docMk/>
            <pc:sldMk cId="2511000845" sldId="291"/>
            <ac:spMk id="4" creationId="{F313DB5C-745B-7547-B9B9-A3D0754F5013}"/>
          </ac:spMkLst>
        </pc:spChg>
        <pc:picChg chg="mod modCrop">
          <ac:chgData name="Muralidharan, Samyuktha" userId="S::smurali2@calstatela.edu::8c2dffe6-a533-4571-81d2-66e4222e6607" providerId="AD" clId="Web-{6EDF286E-191C-435C-903C-3A90414B2B1B}" dt="2021-05-10T00:16:40.371" v="761" actId="1076"/>
          <ac:picMkLst>
            <pc:docMk/>
            <pc:sldMk cId="2511000845" sldId="291"/>
            <ac:picMk id="3" creationId="{2EF1777F-31A0-48FF-ACFD-DA7F50D5353B}"/>
          </ac:picMkLst>
        </pc:picChg>
        <pc:picChg chg="mod modCrop">
          <ac:chgData name="Muralidharan, Samyuktha" userId="S::smurali2@calstatela.edu::8c2dffe6-a533-4571-81d2-66e4222e6607" providerId="AD" clId="Web-{6EDF286E-191C-435C-903C-3A90414B2B1B}" dt="2021-05-10T00:17:02.981" v="766" actId="1076"/>
          <ac:picMkLst>
            <pc:docMk/>
            <pc:sldMk cId="2511000845" sldId="291"/>
            <ac:picMk id="5" creationId="{5396D135-F779-4AA2-BDA1-C1E38F858E5F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10T00:16:42.246" v="762" actId="1076"/>
          <ac:picMkLst>
            <pc:docMk/>
            <pc:sldMk cId="2511000845" sldId="291"/>
            <ac:picMk id="6" creationId="{9DF6F470-D918-47A8-A8FC-6FE610D6E9C0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20:10.065" v="818" actId="20577"/>
        <pc:sldMkLst>
          <pc:docMk/>
          <pc:sldMk cId="2494343203" sldId="292"/>
        </pc:sldMkLst>
        <pc:spChg chg="mod">
          <ac:chgData name="Muralidharan, Samyuktha" userId="S::smurali2@calstatela.edu::8c2dffe6-a533-4571-81d2-66e4222e6607" providerId="AD" clId="Web-{6EDF286E-191C-435C-903C-3A90414B2B1B}" dt="2021-05-10T00:19:12.541" v="799" actId="14100"/>
          <ac:spMkLst>
            <pc:docMk/>
            <pc:sldMk cId="2494343203" sldId="292"/>
            <ac:spMk id="2" creationId="{D9F26015-10D2-5C4D-958C-F201128DE1A8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20:10.065" v="818" actId="20577"/>
          <ac:spMkLst>
            <pc:docMk/>
            <pc:sldMk cId="2494343203" sldId="292"/>
            <ac:spMk id="4" creationId="{B64C9C7D-3477-6E49-82D5-00A88892502C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10T00:18:50.790" v="794" actId="1076"/>
          <ac:picMkLst>
            <pc:docMk/>
            <pc:sldMk cId="2494343203" sldId="292"/>
            <ac:picMk id="3" creationId="{0BA12B3A-B5A4-4009-A40F-28E4AF460C00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10T00:18:52.634" v="795" actId="1076"/>
          <ac:picMkLst>
            <pc:docMk/>
            <pc:sldMk cId="2494343203" sldId="292"/>
            <ac:picMk id="5" creationId="{B987B182-F141-4B3A-B952-9BB8D21B1BF7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10T00:19:16.432" v="800" actId="1076"/>
          <ac:picMkLst>
            <pc:docMk/>
            <pc:sldMk cId="2494343203" sldId="292"/>
            <ac:picMk id="6" creationId="{AACD10A9-E48C-4A23-8DD2-A18F0BE9EF3C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22:41.542" v="864" actId="20577"/>
        <pc:sldMkLst>
          <pc:docMk/>
          <pc:sldMk cId="2975228397" sldId="293"/>
        </pc:sldMkLst>
        <pc:spChg chg="mod">
          <ac:chgData name="Muralidharan, Samyuktha" userId="S::smurali2@calstatela.edu::8c2dffe6-a533-4571-81d2-66e4222e6607" providerId="AD" clId="Web-{6EDF286E-191C-435C-903C-3A90414B2B1B}" dt="2021-05-10T00:20:55.395" v="830" actId="1076"/>
          <ac:spMkLst>
            <pc:docMk/>
            <pc:sldMk cId="2975228397" sldId="293"/>
            <ac:spMk id="2" creationId="{C15340C7-7CA9-6E48-B5E3-521578B886E0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10T00:22:41.542" v="864" actId="20577"/>
          <ac:spMkLst>
            <pc:docMk/>
            <pc:sldMk cId="2975228397" sldId="293"/>
            <ac:spMk id="7" creationId="{415B3AE0-AD18-43EF-8E58-151BC89E525B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10T00:21:30.476" v="844" actId="14100"/>
          <ac:picMkLst>
            <pc:docMk/>
            <pc:sldMk cId="2975228397" sldId="293"/>
            <ac:picMk id="6" creationId="{E74D92AA-6CB9-4734-9948-76B7ABDD09C0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10T00:21:32.976" v="845" actId="14100"/>
          <ac:picMkLst>
            <pc:docMk/>
            <pc:sldMk cId="2975228397" sldId="293"/>
            <ac:picMk id="8" creationId="{BF1B00A3-B10B-4C42-AC3A-EDB23D3F8AB7}"/>
          </ac:picMkLst>
        </pc:picChg>
        <pc:picChg chg="mod">
          <ac:chgData name="Muralidharan, Samyuktha" userId="S::smurali2@calstatela.edu::8c2dffe6-a533-4571-81d2-66e4222e6607" providerId="AD" clId="Web-{6EDF286E-191C-435C-903C-3A90414B2B1B}" dt="2021-05-10T00:21:21.788" v="841" actId="14100"/>
          <ac:picMkLst>
            <pc:docMk/>
            <pc:sldMk cId="2975228397" sldId="293"/>
            <ac:picMk id="10" creationId="{1DCB905F-47ED-410B-861B-F5971CB4B2CF}"/>
          </ac:picMkLst>
        </pc:picChg>
      </pc:sldChg>
      <pc:sldChg chg="modSp">
        <pc:chgData name="Muralidharan, Samyuktha" userId="S::smurali2@calstatela.edu::8c2dffe6-a533-4571-81d2-66e4222e6607" providerId="AD" clId="Web-{6EDF286E-191C-435C-903C-3A90414B2B1B}" dt="2021-05-10T00:32:54.861" v="978" actId="20577"/>
        <pc:sldMkLst>
          <pc:docMk/>
          <pc:sldMk cId="3715147019" sldId="307"/>
        </pc:sldMkLst>
        <pc:spChg chg="mod">
          <ac:chgData name="Muralidharan, Samyuktha" userId="S::smurali2@calstatela.edu::8c2dffe6-a533-4571-81d2-66e4222e6607" providerId="AD" clId="Web-{6EDF286E-191C-435C-903C-3A90414B2B1B}" dt="2021-05-10T00:32:54.861" v="978" actId="20577"/>
          <ac:spMkLst>
            <pc:docMk/>
            <pc:sldMk cId="3715147019" sldId="307"/>
            <ac:spMk id="2" creationId="{0FC09302-A2EC-43DB-BAAA-15A68E4E9CD6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10T00:25:37.443" v="903"/>
        <pc:sldMkLst>
          <pc:docMk/>
          <pc:sldMk cId="158007719" sldId="309"/>
        </pc:sldMkLst>
        <pc:spChg chg="mod">
          <ac:chgData name="Muralidharan, Samyuktha" userId="S::smurali2@calstatela.edu::8c2dffe6-a533-4571-81d2-66e4222e6607" providerId="AD" clId="Web-{6EDF286E-191C-435C-903C-3A90414B2B1B}" dt="2021-05-10T00:23:47.484" v="881" actId="14100"/>
          <ac:spMkLst>
            <pc:docMk/>
            <pc:sldMk cId="158007719" sldId="309"/>
            <ac:spMk id="2" creationId="{08E261AC-2CB6-9047-BBEB-4D37F1F84B27}"/>
          </ac:spMkLst>
        </pc:spChg>
        <pc:graphicFrameChg chg="mod modGraphic">
          <ac:chgData name="Muralidharan, Samyuktha" userId="S::smurali2@calstatela.edu::8c2dffe6-a533-4571-81d2-66e4222e6607" providerId="AD" clId="Web-{6EDF286E-191C-435C-903C-3A90414B2B1B}" dt="2021-05-10T00:25:37.443" v="903"/>
          <ac:graphicFrameMkLst>
            <pc:docMk/>
            <pc:sldMk cId="158007719" sldId="309"/>
            <ac:graphicFrameMk id="4" creationId="{9D5AD70C-98A3-BC44-BE8D-5800D541E1E0}"/>
          </ac:graphicFrameMkLst>
        </pc:graphicFrameChg>
      </pc:sldChg>
      <pc:sldChg chg="modSp">
        <pc:chgData name="Muralidharan, Samyuktha" userId="S::smurali2@calstatela.edu::8c2dffe6-a533-4571-81d2-66e4222e6607" providerId="AD" clId="Web-{6EDF286E-191C-435C-903C-3A90414B2B1B}" dt="2021-05-10T00:32:40.094" v="977"/>
        <pc:sldMkLst>
          <pc:docMk/>
          <pc:sldMk cId="3585127697" sldId="310"/>
        </pc:sldMkLst>
        <pc:spChg chg="mod">
          <ac:chgData name="Muralidharan, Samyuktha" userId="S::smurali2@calstatela.edu::8c2dffe6-a533-4571-81d2-66e4222e6607" providerId="AD" clId="Web-{6EDF286E-191C-435C-903C-3A90414B2B1B}" dt="2021-05-10T00:26:45.213" v="920" actId="14100"/>
          <ac:spMkLst>
            <pc:docMk/>
            <pc:sldMk cId="3585127697" sldId="310"/>
            <ac:spMk id="2" creationId="{08E261AC-2CB6-9047-BBEB-4D37F1F84B27}"/>
          </ac:spMkLst>
        </pc:spChg>
        <pc:graphicFrameChg chg="mod modGraphic">
          <ac:chgData name="Muralidharan, Samyuktha" userId="S::smurali2@calstatela.edu::8c2dffe6-a533-4571-81d2-66e4222e6607" providerId="AD" clId="Web-{6EDF286E-191C-435C-903C-3A90414B2B1B}" dt="2021-05-10T00:32:40.094" v="977"/>
          <ac:graphicFrameMkLst>
            <pc:docMk/>
            <pc:sldMk cId="3585127697" sldId="310"/>
            <ac:graphicFrameMk id="4" creationId="{9D5AD70C-98A3-BC44-BE8D-5800D541E1E0}"/>
          </ac:graphicFrameMkLst>
        </pc:graphicFrameChg>
      </pc:sldChg>
      <pc:sldChg chg="modSp">
        <pc:chgData name="Muralidharan, Samyuktha" userId="S::smurali2@calstatela.edu::8c2dffe6-a533-4571-81d2-66e4222e6607" providerId="AD" clId="Web-{6EDF286E-191C-435C-903C-3A90414B2B1B}" dt="2021-05-09T23:33:19.073" v="51" actId="20577"/>
        <pc:sldMkLst>
          <pc:docMk/>
          <pc:sldMk cId="1942845363" sldId="311"/>
        </pc:sldMkLst>
        <pc:spChg chg="mod">
          <ac:chgData name="Muralidharan, Samyuktha" userId="S::smurali2@calstatela.edu::8c2dffe6-a533-4571-81d2-66e4222e6607" providerId="AD" clId="Web-{6EDF286E-191C-435C-903C-3A90414B2B1B}" dt="2021-05-09T23:33:19.073" v="51" actId="20577"/>
          <ac:spMkLst>
            <pc:docMk/>
            <pc:sldMk cId="1942845363" sldId="311"/>
            <ac:spMk id="3" creationId="{C8C5CBD7-54FC-7948-B776-BB6E9C580FC6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09T23:33:55.434" v="68" actId="20577"/>
        <pc:sldMkLst>
          <pc:docMk/>
          <pc:sldMk cId="3259944590" sldId="312"/>
        </pc:sldMkLst>
        <pc:spChg chg="mod">
          <ac:chgData name="Muralidharan, Samyuktha" userId="S::smurali2@calstatela.edu::8c2dffe6-a533-4571-81d2-66e4222e6607" providerId="AD" clId="Web-{6EDF286E-191C-435C-903C-3A90414B2B1B}" dt="2021-05-09T23:33:55.434" v="68" actId="20577"/>
          <ac:spMkLst>
            <pc:docMk/>
            <pc:sldMk cId="3259944590" sldId="312"/>
            <ac:spMk id="9" creationId="{0F59048E-D708-4B97-81A7-963F35F42EBE}"/>
          </ac:spMkLst>
        </pc:spChg>
      </pc:sldChg>
      <pc:sldChg chg="modSp">
        <pc:chgData name="Muralidharan, Samyuktha" userId="S::smurali2@calstatela.edu::8c2dffe6-a533-4571-81d2-66e4222e6607" providerId="AD" clId="Web-{6EDF286E-191C-435C-903C-3A90414B2B1B}" dt="2021-05-10T00:09:49.440" v="694" actId="20577"/>
        <pc:sldMkLst>
          <pc:docMk/>
          <pc:sldMk cId="525209916" sldId="314"/>
        </pc:sldMkLst>
        <pc:spChg chg="mod">
          <ac:chgData name="Muralidharan, Samyuktha" userId="S::smurali2@calstatela.edu::8c2dffe6-a533-4571-81d2-66e4222e6607" providerId="AD" clId="Web-{6EDF286E-191C-435C-903C-3A90414B2B1B}" dt="2021-05-10T00:09:49.440" v="694" actId="20577"/>
          <ac:spMkLst>
            <pc:docMk/>
            <pc:sldMk cId="525209916" sldId="314"/>
            <ac:spMk id="2" creationId="{C76BF180-ED9E-CC49-99F1-AFF26A2D1A37}"/>
          </ac:spMkLst>
        </pc:spChg>
        <pc:spChg chg="mod">
          <ac:chgData name="Muralidharan, Samyuktha" userId="S::smurali2@calstatela.edu::8c2dffe6-a533-4571-81d2-66e4222e6607" providerId="AD" clId="Web-{6EDF286E-191C-435C-903C-3A90414B2B1B}" dt="2021-05-09T23:41:15.714" v="221" actId="20577"/>
          <ac:spMkLst>
            <pc:docMk/>
            <pc:sldMk cId="525209916" sldId="314"/>
            <ac:spMk id="6" creationId="{0A417144-7C0E-AC4D-8294-96CB57BA941B}"/>
          </ac:spMkLst>
        </pc:spChg>
        <pc:picChg chg="mod">
          <ac:chgData name="Muralidharan, Samyuktha" userId="S::smurali2@calstatela.edu::8c2dffe6-a533-4571-81d2-66e4222e6607" providerId="AD" clId="Web-{6EDF286E-191C-435C-903C-3A90414B2B1B}" dt="2021-05-09T23:41:24.261" v="222" actId="14100"/>
          <ac:picMkLst>
            <pc:docMk/>
            <pc:sldMk cId="525209916" sldId="314"/>
            <ac:picMk id="4" creationId="{58662AA8-13CD-4D41-AF03-062FB7DE32C6}"/>
          </ac:picMkLst>
        </pc:picChg>
      </pc:sldChg>
    </pc:docChg>
  </pc:docChgLst>
  <pc:docChgLst>
    <pc:chgData name="Muralidharan, Samyuktha" userId="S::smurali2@calstatela.edu::8c2dffe6-a533-4571-81d2-66e4222e6607" providerId="AD" clId="Web-{68B3CBD1-F65F-47A8-A499-63F7164EA21E}"/>
    <pc:docChg chg="modSld">
      <pc:chgData name="Muralidharan, Samyuktha" userId="S::smurali2@calstatela.edu::8c2dffe6-a533-4571-81d2-66e4222e6607" providerId="AD" clId="Web-{68B3CBD1-F65F-47A8-A499-63F7164EA21E}" dt="2021-05-10T04:33:27.612" v="3" actId="14100"/>
      <pc:docMkLst>
        <pc:docMk/>
      </pc:docMkLst>
      <pc:sldChg chg="modSp">
        <pc:chgData name="Muralidharan, Samyuktha" userId="S::smurali2@calstatela.edu::8c2dffe6-a533-4571-81d2-66e4222e6607" providerId="AD" clId="Web-{68B3CBD1-F65F-47A8-A499-63F7164EA21E}" dt="2021-05-10T04:33:27.612" v="3" actId="14100"/>
        <pc:sldMkLst>
          <pc:docMk/>
          <pc:sldMk cId="2443262161" sldId="271"/>
        </pc:sldMkLst>
        <pc:inkChg chg="mod">
          <ac:chgData name="Muralidharan, Samyuktha" userId="S::smurali2@calstatela.edu::8c2dffe6-a533-4571-81d2-66e4222e6607" providerId="AD" clId="Web-{68B3CBD1-F65F-47A8-A499-63F7164EA21E}" dt="2021-05-10T04:33:27.612" v="3" actId="14100"/>
          <ac:inkMkLst>
            <pc:docMk/>
            <pc:sldMk cId="2443262161" sldId="271"/>
            <ac:inkMk id="11" creationId="{C9479127-94C0-4357-999E-604C52EC627E}"/>
          </ac:inkMkLst>
        </pc:inkChg>
      </pc:sldChg>
      <pc:sldChg chg="addSp delSp">
        <pc:chgData name="Muralidharan, Samyuktha" userId="S::smurali2@calstatela.edu::8c2dffe6-a533-4571-81d2-66e4222e6607" providerId="AD" clId="Web-{68B3CBD1-F65F-47A8-A499-63F7164EA21E}" dt="2021-05-10T04:32:51.391" v="1"/>
        <pc:sldMkLst>
          <pc:docMk/>
          <pc:sldMk cId="3958183805" sldId="282"/>
        </pc:sldMkLst>
        <pc:inkChg chg="add del">
          <ac:chgData name="Muralidharan, Samyuktha" userId="S::smurali2@calstatela.edu::8c2dffe6-a533-4571-81d2-66e4222e6607" providerId="AD" clId="Web-{68B3CBD1-F65F-47A8-A499-63F7164EA21E}" dt="2021-05-10T04:32:51.391" v="1"/>
          <ac:inkMkLst>
            <pc:docMk/>
            <pc:sldMk cId="3958183805" sldId="282"/>
            <ac:inkMk id="9" creationId="{95C936F4-8C6C-4FCB-A11B-214DD8770DB6}"/>
          </ac:inkMkLst>
        </pc:inkChg>
      </pc:sldChg>
    </pc:docChg>
  </pc:docChgLst>
  <pc:docChgLst>
    <pc:chgData name="Boddireddy, Sanjana" userId="S::sboddir@calstatela.edu::b9db7627-4f53-4821-84fe-819ff482d293" providerId="AD" clId="Web-{FD72AB0E-BF0B-4969-BCDB-9EC0AACB1BF3}"/>
    <pc:docChg chg="addSld delSld modSld sldOrd">
      <pc:chgData name="Boddireddy, Sanjana" userId="S::sboddir@calstatela.edu::b9db7627-4f53-4821-84fe-819ff482d293" providerId="AD" clId="Web-{FD72AB0E-BF0B-4969-BCDB-9EC0AACB1BF3}" dt="2021-05-10T02:12:18.460" v="264"/>
      <pc:docMkLst>
        <pc:docMk/>
      </pc:docMkLst>
      <pc:sldChg chg="modSp">
        <pc:chgData name="Boddireddy, Sanjana" userId="S::sboddir@calstatela.edu::b9db7627-4f53-4821-84fe-819ff482d293" providerId="AD" clId="Web-{FD72AB0E-BF0B-4969-BCDB-9EC0AACB1BF3}" dt="2021-05-09T19:27:30.475" v="9" actId="1076"/>
        <pc:sldMkLst>
          <pc:docMk/>
          <pc:sldMk cId="1489194127" sldId="264"/>
        </pc:sldMkLst>
        <pc:graphicFrameChg chg="mod">
          <ac:chgData name="Boddireddy, Sanjana" userId="S::sboddir@calstatela.edu::b9db7627-4f53-4821-84fe-819ff482d293" providerId="AD" clId="Web-{FD72AB0E-BF0B-4969-BCDB-9EC0AACB1BF3}" dt="2021-05-09T19:27:30.475" v="9" actId="1076"/>
          <ac:graphicFrameMkLst>
            <pc:docMk/>
            <pc:sldMk cId="1489194127" sldId="264"/>
            <ac:graphicFrameMk id="6" creationId="{0CC4E3AC-B0B3-4D4B-B945-DC7E54097B88}"/>
          </ac:graphicFrameMkLst>
        </pc:graphicFrameChg>
      </pc:sldChg>
      <pc:sldChg chg="modSp">
        <pc:chgData name="Boddireddy, Sanjana" userId="S::sboddir@calstatela.edu::b9db7627-4f53-4821-84fe-819ff482d293" providerId="AD" clId="Web-{FD72AB0E-BF0B-4969-BCDB-9EC0AACB1BF3}" dt="2021-05-10T00:00:04.854" v="67" actId="20577"/>
        <pc:sldMkLst>
          <pc:docMk/>
          <pc:sldMk cId="248075797" sldId="267"/>
        </pc:sldMkLst>
        <pc:spChg chg="mod">
          <ac:chgData name="Boddireddy, Sanjana" userId="S::sboddir@calstatela.edu::b9db7627-4f53-4821-84fe-819ff482d293" providerId="AD" clId="Web-{FD72AB0E-BF0B-4969-BCDB-9EC0AACB1BF3}" dt="2021-05-10T00:00:04.854" v="67" actId="20577"/>
          <ac:spMkLst>
            <pc:docMk/>
            <pc:sldMk cId="248075797" sldId="267"/>
            <ac:spMk id="7" creationId="{7C71965D-0D3F-8541-A791-2B14D5C067AC}"/>
          </ac:spMkLst>
        </pc:spChg>
      </pc:sldChg>
      <pc:sldChg chg="modSp">
        <pc:chgData name="Boddireddy, Sanjana" userId="S::sboddir@calstatela.edu::b9db7627-4f53-4821-84fe-819ff482d293" providerId="AD" clId="Web-{FD72AB0E-BF0B-4969-BCDB-9EC0AACB1BF3}" dt="2021-05-09T19:24:57.794" v="4" actId="20577"/>
        <pc:sldMkLst>
          <pc:docMk/>
          <pc:sldMk cId="2898915247" sldId="268"/>
        </pc:sldMkLst>
        <pc:spChg chg="mod">
          <ac:chgData name="Boddireddy, Sanjana" userId="S::sboddir@calstatela.edu::b9db7627-4f53-4821-84fe-819ff482d293" providerId="AD" clId="Web-{FD72AB0E-BF0B-4969-BCDB-9EC0AACB1BF3}" dt="2021-05-09T19:24:57.794" v="4" actId="20577"/>
          <ac:spMkLst>
            <pc:docMk/>
            <pc:sldMk cId="2898915247" sldId="268"/>
            <ac:spMk id="6" creationId="{0A417144-7C0E-AC4D-8294-96CB57BA941B}"/>
          </ac:spMkLst>
        </pc:spChg>
      </pc:sldChg>
      <pc:sldChg chg="addSp delSp modSp">
        <pc:chgData name="Boddireddy, Sanjana" userId="S::sboddir@calstatela.edu::b9db7627-4f53-4821-84fe-819ff482d293" providerId="AD" clId="Web-{FD72AB0E-BF0B-4969-BCDB-9EC0AACB1BF3}" dt="2021-05-10T01:15:14.408" v="254" actId="1076"/>
        <pc:sldMkLst>
          <pc:docMk/>
          <pc:sldMk cId="1088255603" sldId="270"/>
        </pc:sldMkLst>
        <pc:picChg chg="mod">
          <ac:chgData name="Boddireddy, Sanjana" userId="S::sboddir@calstatela.edu::b9db7627-4f53-4821-84fe-819ff482d293" providerId="AD" clId="Web-{FD72AB0E-BF0B-4969-BCDB-9EC0AACB1BF3}" dt="2021-05-10T01:15:14.408" v="254" actId="1076"/>
          <ac:picMkLst>
            <pc:docMk/>
            <pc:sldMk cId="1088255603" sldId="270"/>
            <ac:picMk id="5" creationId="{4F896C01-3679-654D-A08F-56F42B4C5284}"/>
          </ac:picMkLst>
        </pc:picChg>
        <pc:picChg chg="mod">
          <ac:chgData name="Boddireddy, Sanjana" userId="S::sboddir@calstatela.edu::b9db7627-4f53-4821-84fe-819ff482d293" providerId="AD" clId="Web-{FD72AB0E-BF0B-4969-BCDB-9EC0AACB1BF3}" dt="2021-05-10T01:15:05.142" v="253" actId="1076"/>
          <ac:picMkLst>
            <pc:docMk/>
            <pc:sldMk cId="1088255603" sldId="270"/>
            <ac:picMk id="7" creationId="{F3CA9137-6E0C-794A-A2EA-AA299B782CCA}"/>
          </ac:picMkLst>
        </pc:picChg>
        <pc:inkChg chg="add del">
          <ac:chgData name="Boddireddy, Sanjana" userId="S::sboddir@calstatela.edu::b9db7627-4f53-4821-84fe-819ff482d293" providerId="AD" clId="Web-{FD72AB0E-BF0B-4969-BCDB-9EC0AACB1BF3}" dt="2021-05-10T00:49:43.618" v="85"/>
          <ac:inkMkLst>
            <pc:docMk/>
            <pc:sldMk cId="1088255603" sldId="270"/>
            <ac:inkMk id="6" creationId="{289CA94E-66C7-42DB-AF06-D5FFBC874C83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0:13.370" v="87"/>
          <ac:inkMkLst>
            <pc:docMk/>
            <pc:sldMk cId="1088255603" sldId="270"/>
            <ac:inkMk id="9" creationId="{F20F2DE6-AB38-4826-9C9D-A2D750EDF650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1:54.446" v="159"/>
          <ac:inkMkLst>
            <pc:docMk/>
            <pc:sldMk cId="1088255603" sldId="270"/>
            <ac:inkMk id="10" creationId="{130E7CAD-5674-4CA8-A1AA-8752B8DC18EF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3:26.788" v="101"/>
          <ac:inkMkLst>
            <pc:docMk/>
            <pc:sldMk cId="1088255603" sldId="270"/>
            <ac:inkMk id="11" creationId="{D6CCBA33-F813-4935-8FC9-9E95D01E8910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1:47.383" v="158"/>
          <ac:inkMkLst>
            <pc:docMk/>
            <pc:sldMk cId="1088255603" sldId="270"/>
            <ac:inkMk id="12" creationId="{F515294B-D531-4338-AF0E-E554CCA852C6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3:44.719" v="181"/>
          <ac:inkMkLst>
            <pc:docMk/>
            <pc:sldMk cId="1088255603" sldId="270"/>
            <ac:inkMk id="13" creationId="{073DACFE-D2CD-4F76-9387-C83CE7DE3B22}"/>
          </ac:inkMkLst>
        </pc:inkChg>
        <pc:inkChg chg="add">
          <ac:chgData name="Boddireddy, Sanjana" userId="S::sboddir@calstatela.edu::b9db7627-4f53-4821-84fe-819ff482d293" providerId="AD" clId="Web-{FD72AB0E-BF0B-4969-BCDB-9EC0AACB1BF3}" dt="2021-05-10T01:03:51.407" v="182"/>
          <ac:inkMkLst>
            <pc:docMk/>
            <pc:sldMk cId="1088255603" sldId="270"/>
            <ac:inkMk id="14" creationId="{A6738AC2-4EC8-44A9-AB0A-60A09DCDA6C3}"/>
          </ac:inkMkLst>
        </pc:inkChg>
        <pc:inkChg chg="add">
          <ac:chgData name="Boddireddy, Sanjana" userId="S::sboddir@calstatela.edu::b9db7627-4f53-4821-84fe-819ff482d293" providerId="AD" clId="Web-{FD72AB0E-BF0B-4969-BCDB-9EC0AACB1BF3}" dt="2021-05-10T01:03:54.345" v="183"/>
          <ac:inkMkLst>
            <pc:docMk/>
            <pc:sldMk cId="1088255603" sldId="270"/>
            <ac:inkMk id="15" creationId="{40CE9DB0-5637-4D2C-B5B7-0E0D9D97F20B}"/>
          </ac:inkMkLst>
        </pc:inkChg>
        <pc:inkChg chg="add">
          <ac:chgData name="Boddireddy, Sanjana" userId="S::sboddir@calstatela.edu::b9db7627-4f53-4821-84fe-819ff482d293" providerId="AD" clId="Web-{FD72AB0E-BF0B-4969-BCDB-9EC0AACB1BF3}" dt="2021-05-10T01:03:55.095" v="184"/>
          <ac:inkMkLst>
            <pc:docMk/>
            <pc:sldMk cId="1088255603" sldId="270"/>
            <ac:inkMk id="16" creationId="{976F7B49-5D7A-4853-9EF4-E18C7DAD2990}"/>
          </ac:inkMkLst>
        </pc:inkChg>
        <pc:inkChg chg="add">
          <ac:chgData name="Boddireddy, Sanjana" userId="S::sboddir@calstatela.edu::b9db7627-4f53-4821-84fe-819ff482d293" providerId="AD" clId="Web-{FD72AB0E-BF0B-4969-BCDB-9EC0AACB1BF3}" dt="2021-05-10T01:03:56.501" v="185"/>
          <ac:inkMkLst>
            <pc:docMk/>
            <pc:sldMk cId="1088255603" sldId="270"/>
            <ac:inkMk id="17" creationId="{8529AEFB-9952-41F0-BBCE-DC45CCE3ACED}"/>
          </ac:inkMkLst>
        </pc:inkChg>
        <pc:inkChg chg="add">
          <ac:chgData name="Boddireddy, Sanjana" userId="S::sboddir@calstatela.edu::b9db7627-4f53-4821-84fe-819ff482d293" providerId="AD" clId="Web-{FD72AB0E-BF0B-4969-BCDB-9EC0AACB1BF3}" dt="2021-05-10T01:03:57.439" v="186"/>
          <ac:inkMkLst>
            <pc:docMk/>
            <pc:sldMk cId="1088255603" sldId="270"/>
            <ac:inkMk id="18" creationId="{8EC50F25-67CA-44E6-83DD-7CF78F95E2B0}"/>
          </ac:inkMkLst>
        </pc:inkChg>
      </pc:sldChg>
      <pc:sldChg chg="addSp delSp modSp">
        <pc:chgData name="Boddireddy, Sanjana" userId="S::sboddir@calstatela.edu::b9db7627-4f53-4821-84fe-819ff482d293" providerId="AD" clId="Web-{FD72AB0E-BF0B-4969-BCDB-9EC0AACB1BF3}" dt="2021-05-10T01:03:30.671" v="179"/>
        <pc:sldMkLst>
          <pc:docMk/>
          <pc:sldMk cId="2443262161" sldId="271"/>
        </pc:sldMkLst>
        <pc:spChg chg="add del mod">
          <ac:chgData name="Boddireddy, Sanjana" userId="S::sboddir@calstatela.edu::b9db7627-4f53-4821-84fe-819ff482d293" providerId="AD" clId="Web-{FD72AB0E-BF0B-4969-BCDB-9EC0AACB1BF3}" dt="2021-05-09T19:31:11.817" v="12"/>
          <ac:spMkLst>
            <pc:docMk/>
            <pc:sldMk cId="2443262161" sldId="271"/>
            <ac:spMk id="7" creationId="{7B5484EA-0BE1-4694-B3AF-8A3723496A37}"/>
          </ac:spMkLst>
        </pc:spChg>
        <pc:picChg chg="mod">
          <ac:chgData name="Boddireddy, Sanjana" userId="S::sboddir@calstatela.edu::b9db7627-4f53-4821-84fe-819ff482d293" providerId="AD" clId="Web-{FD72AB0E-BF0B-4969-BCDB-9EC0AACB1BF3}" dt="2021-05-09T19:26:09.673" v="8" actId="1076"/>
          <ac:picMkLst>
            <pc:docMk/>
            <pc:sldMk cId="2443262161" sldId="271"/>
            <ac:picMk id="6" creationId="{B1F552DC-7405-8F42-A6E1-087EE7B91624}"/>
          </ac:picMkLst>
        </pc:picChg>
        <pc:inkChg chg="add del">
          <ac:chgData name="Boddireddy, Sanjana" userId="S::sboddir@calstatela.edu::b9db7627-4f53-4821-84fe-819ff482d293" providerId="AD" clId="Web-{FD72AB0E-BF0B-4969-BCDB-9EC0AACB1BF3}" dt="2021-05-10T00:47:23.649" v="73"/>
          <ac:inkMkLst>
            <pc:docMk/>
            <pc:sldMk cId="2443262161" sldId="271"/>
            <ac:inkMk id="7" creationId="{E239C6C4-5878-48B2-9FAF-9FC3FDC2B5E6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47:20.570" v="72"/>
          <ac:inkMkLst>
            <pc:docMk/>
            <pc:sldMk cId="2443262161" sldId="271"/>
            <ac:inkMk id="9" creationId="{27A1E3B1-34A5-42B6-B78C-A5A665A940D8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47:20.570" v="71"/>
          <ac:inkMkLst>
            <pc:docMk/>
            <pc:sldMk cId="2443262161" sldId="271"/>
            <ac:inkMk id="10" creationId="{4689B372-01EF-4CE8-AD64-91C75B814F25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47:39.900" v="75"/>
          <ac:inkMkLst>
            <pc:docMk/>
            <pc:sldMk cId="2443262161" sldId="271"/>
            <ac:inkMk id="11" creationId="{8C03E51D-4106-4669-8695-8792CE92825D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0:22.901" v="89"/>
          <ac:inkMkLst>
            <pc:docMk/>
            <pc:sldMk cId="2443262161" sldId="271"/>
            <ac:inkMk id="12" creationId="{2426023A-5357-4641-912A-0369451F13E3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48:26.247" v="78"/>
          <ac:inkMkLst>
            <pc:docMk/>
            <pc:sldMk cId="2443262161" sldId="271"/>
            <ac:inkMk id="13" creationId="{4BE94A8D-3359-4948-B073-A9482645AC7A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48:52.280" v="80"/>
          <ac:inkMkLst>
            <pc:docMk/>
            <pc:sldMk cId="2443262161" sldId="271"/>
            <ac:inkMk id="14" creationId="{0232697E-779E-40B8-AC7C-E498BE58E2B1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49:08.375" v="82"/>
          <ac:inkMkLst>
            <pc:docMk/>
            <pc:sldMk cId="2443262161" sldId="271"/>
            <ac:inkMk id="15" creationId="{90EE4120-2683-4AD4-91A6-200EC0BDAE22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0:21.120" v="88"/>
          <ac:inkMkLst>
            <pc:docMk/>
            <pc:sldMk cId="2443262161" sldId="271"/>
            <ac:inkMk id="16" creationId="{5DBD9DC5-09B7-4078-9FEB-825F0613FADF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1:30.453" v="94"/>
          <ac:inkMkLst>
            <pc:docMk/>
            <pc:sldMk cId="2443262161" sldId="271"/>
            <ac:inkMk id="17" creationId="{93ECC396-56B7-4A65-8654-46E170038BA0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2:28.957" v="96"/>
          <ac:inkMkLst>
            <pc:docMk/>
            <pc:sldMk cId="2443262161" sldId="271"/>
            <ac:inkMk id="18" creationId="{B3F0D744-9708-4A4C-8BEB-28B8044745E5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1:16.530" v="93"/>
          <ac:inkMkLst>
            <pc:docMk/>
            <pc:sldMk cId="2443262161" sldId="271"/>
            <ac:inkMk id="19" creationId="{291613B0-A72D-45B2-8B05-1E5E558EA156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1:39.398" v="157"/>
          <ac:inkMkLst>
            <pc:docMk/>
            <pc:sldMk cId="2443262161" sldId="271"/>
            <ac:inkMk id="20" creationId="{3B940406-7FE9-49CB-B2A5-904B2766ABD7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1:11.193" v="156"/>
          <ac:inkMkLst>
            <pc:docMk/>
            <pc:sldMk cId="2443262161" sldId="271"/>
            <ac:inkMk id="21" creationId="{F26A3B81-1309-4D39-BD9D-57E7F724F093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3:03.529" v="171"/>
          <ac:inkMkLst>
            <pc:docMk/>
            <pc:sldMk cId="2443262161" sldId="271"/>
            <ac:inkMk id="22" creationId="{FEA59CC9-08C0-4A1B-9787-36BB869FE539}"/>
          </ac:inkMkLst>
        </pc:inkChg>
        <pc:inkChg chg="add">
          <ac:chgData name="Boddireddy, Sanjana" userId="S::sboddir@calstatela.edu::b9db7627-4f53-4821-84fe-819ff482d293" providerId="AD" clId="Web-{FD72AB0E-BF0B-4969-BCDB-9EC0AACB1BF3}" dt="2021-05-10T01:03:10.342" v="172"/>
          <ac:inkMkLst>
            <pc:docMk/>
            <pc:sldMk cId="2443262161" sldId="271"/>
            <ac:inkMk id="23" creationId="{F39F34F2-4A54-41E1-B8C8-4B090B3449A7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3:19.249" v="176"/>
          <ac:inkMkLst>
            <pc:docMk/>
            <pc:sldMk cId="2443262161" sldId="271"/>
            <ac:inkMk id="24" creationId="{09399226-824F-4DA1-BD51-91137CF79898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3:18.139" v="175"/>
          <ac:inkMkLst>
            <pc:docMk/>
            <pc:sldMk cId="2443262161" sldId="271"/>
            <ac:inkMk id="25" creationId="{A3C8B890-9A2B-46D7-AB89-36E1ACDB31F4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3:25.687" v="178"/>
          <ac:inkMkLst>
            <pc:docMk/>
            <pc:sldMk cId="2443262161" sldId="271"/>
            <ac:inkMk id="26" creationId="{70CBB40A-EDFA-46BA-B81D-387D42F3ADE0}"/>
          </ac:inkMkLst>
        </pc:inkChg>
        <pc:inkChg chg="add">
          <ac:chgData name="Boddireddy, Sanjana" userId="S::sboddir@calstatela.edu::b9db7627-4f53-4821-84fe-819ff482d293" providerId="AD" clId="Web-{FD72AB0E-BF0B-4969-BCDB-9EC0AACB1BF3}" dt="2021-05-10T01:03:30.671" v="179"/>
          <ac:inkMkLst>
            <pc:docMk/>
            <pc:sldMk cId="2443262161" sldId="271"/>
            <ac:inkMk id="27" creationId="{E181CF89-99FE-4404-B273-A9E6D8AE0207}"/>
          </ac:inkMkLst>
        </pc:inkChg>
      </pc:sldChg>
      <pc:sldChg chg="addSp delSp modSp">
        <pc:chgData name="Boddireddy, Sanjana" userId="S::sboddir@calstatela.edu::b9db7627-4f53-4821-84fe-819ff482d293" providerId="AD" clId="Web-{FD72AB0E-BF0B-4969-BCDB-9EC0AACB1BF3}" dt="2021-05-10T01:04:35.254" v="194"/>
        <pc:sldMkLst>
          <pc:docMk/>
          <pc:sldMk cId="1647503808" sldId="272"/>
        </pc:sldMkLst>
        <pc:picChg chg="add del mod">
          <ac:chgData name="Boddireddy, Sanjana" userId="S::sboddir@calstatela.edu::b9db7627-4f53-4821-84fe-819ff482d293" providerId="AD" clId="Web-{FD72AB0E-BF0B-4969-BCDB-9EC0AACB1BF3}" dt="2021-05-09T22:38:12.976" v="52"/>
          <ac:picMkLst>
            <pc:docMk/>
            <pc:sldMk cId="1647503808" sldId="272"/>
            <ac:picMk id="6" creationId="{1EA1B67F-775F-4052-8442-83F3863550F4}"/>
          </ac:picMkLst>
        </pc:picChg>
        <pc:picChg chg="mod">
          <ac:chgData name="Boddireddy, Sanjana" userId="S::sboddir@calstatela.edu::b9db7627-4f53-4821-84fe-819ff482d293" providerId="AD" clId="Web-{FD72AB0E-BF0B-4969-BCDB-9EC0AACB1BF3}" dt="2021-05-09T22:39:10.995" v="61" actId="14100"/>
          <ac:picMkLst>
            <pc:docMk/>
            <pc:sldMk cId="1647503808" sldId="272"/>
            <ac:picMk id="7" creationId="{64CF8F13-AFEF-6C44-894F-2F107A0E45EE}"/>
          </ac:picMkLst>
        </pc:picChg>
        <pc:picChg chg="add mod">
          <ac:chgData name="Boddireddy, Sanjana" userId="S::sboddir@calstatela.edu::b9db7627-4f53-4821-84fe-819ff482d293" providerId="AD" clId="Web-{FD72AB0E-BF0B-4969-BCDB-9EC0AACB1BF3}" dt="2021-05-09T22:38:43.009" v="59" actId="14100"/>
          <ac:picMkLst>
            <pc:docMk/>
            <pc:sldMk cId="1647503808" sldId="272"/>
            <ac:picMk id="8" creationId="{836A6E1F-F9C4-4B10-A7F4-E772D7C71DF7}"/>
          </ac:picMkLst>
        </pc:picChg>
        <pc:picChg chg="del mod">
          <ac:chgData name="Boddireddy, Sanjana" userId="S::sboddir@calstatela.edu::b9db7627-4f53-4821-84fe-819ff482d293" providerId="AD" clId="Web-{FD72AB0E-BF0B-4969-BCDB-9EC0AACB1BF3}" dt="2021-05-09T22:37:30.192" v="50"/>
          <ac:picMkLst>
            <pc:docMk/>
            <pc:sldMk cId="1647503808" sldId="272"/>
            <ac:picMk id="9" creationId="{8434C282-5C2D-D34D-A289-7BBE81FD51F3}"/>
          </ac:picMkLst>
        </pc:picChg>
        <pc:inkChg chg="add del">
          <ac:chgData name="Boddireddy, Sanjana" userId="S::sboddir@calstatela.edu::b9db7627-4f53-4821-84fe-819ff482d293" providerId="AD" clId="Web-{FD72AB0E-BF0B-4969-BCDB-9EC0AACB1BF3}" dt="2021-05-10T00:54:11.166" v="103"/>
          <ac:inkMkLst>
            <pc:docMk/>
            <pc:sldMk cId="1647503808" sldId="272"/>
            <ac:inkMk id="6" creationId="{8108B1D5-88AB-411D-8FEF-7BBAEE9E50A1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01.025" v="160"/>
          <ac:inkMkLst>
            <pc:docMk/>
            <pc:sldMk cId="1647503808" sldId="272"/>
            <ac:inkMk id="9" creationId="{B72E859D-E32C-4C8D-9E18-6B3CF5DA882D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4:31.136" v="106"/>
          <ac:inkMkLst>
            <pc:docMk/>
            <pc:sldMk cId="1647503808" sldId="272"/>
            <ac:inkMk id="11" creationId="{5FBC02D0-7673-45D5-BF0E-72CAC57B0559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04.525" v="161"/>
          <ac:inkMkLst>
            <pc:docMk/>
            <pc:sldMk cId="1647503808" sldId="272"/>
            <ac:inkMk id="12" creationId="{ED2B1F83-6B1B-497A-9933-DDF43F118735}"/>
          </ac:inkMkLst>
        </pc:inkChg>
        <pc:inkChg chg="add">
          <ac:chgData name="Boddireddy, Sanjana" userId="S::sboddir@calstatela.edu::b9db7627-4f53-4821-84fe-819ff482d293" providerId="AD" clId="Web-{FD72AB0E-BF0B-4969-BCDB-9EC0AACB1BF3}" dt="2021-05-10T01:04:07.955" v="187"/>
          <ac:inkMkLst>
            <pc:docMk/>
            <pc:sldMk cId="1647503808" sldId="272"/>
            <ac:inkMk id="13" creationId="{1096FDF0-1F36-4CA2-BCC2-FBA7C3A7CAA8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4:12.299" v="189"/>
          <ac:inkMkLst>
            <pc:docMk/>
            <pc:sldMk cId="1647503808" sldId="272"/>
            <ac:inkMk id="14" creationId="{ED0FF204-2143-4FD7-B252-B656D6082A0B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4:18.768" v="191"/>
          <ac:inkMkLst>
            <pc:docMk/>
            <pc:sldMk cId="1647503808" sldId="272"/>
            <ac:inkMk id="16" creationId="{52B6E1B5-0BB1-49D8-85B9-D19DE9F6744F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4:31.644" v="193"/>
          <ac:inkMkLst>
            <pc:docMk/>
            <pc:sldMk cId="1647503808" sldId="272"/>
            <ac:inkMk id="18" creationId="{9AD8CC71-1BDD-4C00-B409-C15FB02896E4}"/>
          </ac:inkMkLst>
        </pc:inkChg>
        <pc:inkChg chg="add">
          <ac:chgData name="Boddireddy, Sanjana" userId="S::sboddir@calstatela.edu::b9db7627-4f53-4821-84fe-819ff482d293" providerId="AD" clId="Web-{FD72AB0E-BF0B-4969-BCDB-9EC0AACB1BF3}" dt="2021-05-10T01:04:35.254" v="194"/>
          <ac:inkMkLst>
            <pc:docMk/>
            <pc:sldMk cId="1647503808" sldId="272"/>
            <ac:inkMk id="20" creationId="{61B16E2C-E526-4729-9806-7364F8AE5E63}"/>
          </ac:inkMkLst>
        </pc:inkChg>
      </pc:sldChg>
      <pc:sldChg chg="addSp delSp modSp">
        <pc:chgData name="Boddireddy, Sanjana" userId="S::sboddir@calstatela.edu::b9db7627-4f53-4821-84fe-819ff482d293" providerId="AD" clId="Web-{FD72AB0E-BF0B-4969-BCDB-9EC0AACB1BF3}" dt="2021-05-10T01:06:09.322" v="210"/>
        <pc:sldMkLst>
          <pc:docMk/>
          <pc:sldMk cId="4164282939" sldId="273"/>
        </pc:sldMkLst>
        <pc:graphicFrameChg chg="mod modGraphic">
          <ac:chgData name="Boddireddy, Sanjana" userId="S::sboddir@calstatela.edu::b9db7627-4f53-4821-84fe-819ff482d293" providerId="AD" clId="Web-{FD72AB0E-BF0B-4969-BCDB-9EC0AACB1BF3}" dt="2021-05-10T01:06:09.322" v="210"/>
          <ac:graphicFrameMkLst>
            <pc:docMk/>
            <pc:sldMk cId="4164282939" sldId="273"/>
            <ac:graphicFrameMk id="5" creationId="{DE096F5E-06DA-9442-A763-53843EA7161B}"/>
          </ac:graphicFrameMkLst>
        </pc:graphicFrameChg>
        <pc:inkChg chg="add del">
          <ac:chgData name="Boddireddy, Sanjana" userId="S::sboddir@calstatela.edu::b9db7627-4f53-4821-84fe-819ff482d293" providerId="AD" clId="Web-{FD72AB0E-BF0B-4969-BCDB-9EC0AACB1BF3}" dt="2021-05-10T00:55:05.201" v="109"/>
          <ac:inkMkLst>
            <pc:docMk/>
            <pc:sldMk cId="4164282939" sldId="273"/>
            <ac:inkMk id="4" creationId="{F434FC38-DE7F-43C4-9AC8-24563FEACDFD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6:06.017" v="115"/>
          <ac:inkMkLst>
            <pc:docMk/>
            <pc:sldMk cId="4164282939" sldId="273"/>
            <ac:inkMk id="6" creationId="{22452B1F-9DDE-454B-940C-47BEF50A6B16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6:03.049" v="114"/>
          <ac:inkMkLst>
            <pc:docMk/>
            <pc:sldMk cId="4164282939" sldId="273"/>
            <ac:inkMk id="7" creationId="{FA3EC9B5-9285-4A4A-BA12-73171700FC65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5:56.767" v="113"/>
          <ac:inkMkLst>
            <pc:docMk/>
            <pc:sldMk cId="4164282939" sldId="273"/>
            <ac:inkMk id="8" creationId="{EEB2B748-5D15-4F6D-B409-B8A762838793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21.386" v="164"/>
          <ac:inkMkLst>
            <pc:docMk/>
            <pc:sldMk cId="4164282939" sldId="273"/>
            <ac:inkMk id="9" creationId="{B58E823A-A4D4-4428-886F-BC0F525EC5A1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31.339" v="169"/>
          <ac:inkMkLst>
            <pc:docMk/>
            <pc:sldMk cId="4164282939" sldId="273"/>
            <ac:inkMk id="10" creationId="{6205AF6F-BCA2-4B9A-9FE8-C3F6A2BAA51F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31.339" v="168"/>
          <ac:inkMkLst>
            <pc:docMk/>
            <pc:sldMk cId="4164282939" sldId="273"/>
            <ac:inkMk id="11" creationId="{422413D6-C332-4D21-B63D-3C7C0A8F1BE4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31.339" v="167"/>
          <ac:inkMkLst>
            <pc:docMk/>
            <pc:sldMk cId="4164282939" sldId="273"/>
            <ac:inkMk id="12" creationId="{96D15445-61E8-460A-BEB4-2AD8CC18FB34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31.339" v="166"/>
          <ac:inkMkLst>
            <pc:docMk/>
            <pc:sldMk cId="4164282939" sldId="273"/>
            <ac:inkMk id="13" creationId="{D39FC2B0-F372-4EC2-B7B2-A2D381406589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31.339" v="165"/>
          <ac:inkMkLst>
            <pc:docMk/>
            <pc:sldMk cId="4164282939" sldId="273"/>
            <ac:inkMk id="14" creationId="{9FE078E8-0828-429C-9527-A937A88CE666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17.463" v="163"/>
          <ac:inkMkLst>
            <pc:docMk/>
            <pc:sldMk cId="4164282939" sldId="273"/>
            <ac:inkMk id="15" creationId="{D58C2AA0-5837-4AD6-9377-EBD179FC85F8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7:20.616" v="134"/>
          <ac:inkMkLst>
            <pc:docMk/>
            <pc:sldMk cId="4164282939" sldId="273"/>
            <ac:inkMk id="16" creationId="{1B9A32EC-66C5-4ABB-8C4D-F2DA85A40E64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7:20.616" v="133"/>
          <ac:inkMkLst>
            <pc:docMk/>
            <pc:sldMk cId="4164282939" sldId="273"/>
            <ac:inkMk id="17" creationId="{3BCE4026-F633-4A36-B51F-496AA04D9A2F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7:20.616" v="132"/>
          <ac:inkMkLst>
            <pc:docMk/>
            <pc:sldMk cId="4164282939" sldId="273"/>
            <ac:inkMk id="18" creationId="{58AF2FAC-6106-424A-9355-B9C50ECEB829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7:20.616" v="131"/>
          <ac:inkMkLst>
            <pc:docMk/>
            <pc:sldMk cId="4164282939" sldId="273"/>
            <ac:inkMk id="19" creationId="{00C1372C-9802-4221-9268-A72FD777DEEE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7:20.616" v="130"/>
          <ac:inkMkLst>
            <pc:docMk/>
            <pc:sldMk cId="4164282939" sldId="273"/>
            <ac:inkMk id="20" creationId="{9B22BB55-C829-4FAE-90DC-3B1F96576FC2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7:20.600" v="129"/>
          <ac:inkMkLst>
            <pc:docMk/>
            <pc:sldMk cId="4164282939" sldId="273"/>
            <ac:inkMk id="21" creationId="{F4594A3C-B80F-498D-9366-C5837E02B559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7:31.257" v="136"/>
          <ac:inkMkLst>
            <pc:docMk/>
            <pc:sldMk cId="4164282939" sldId="273"/>
            <ac:inkMk id="22" creationId="{A4ED5252-371B-4B8F-AEA4-437B6EB69032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2:14.010" v="162"/>
          <ac:inkMkLst>
            <pc:docMk/>
            <pc:sldMk cId="4164282939" sldId="273"/>
            <ac:inkMk id="23" creationId="{79EB765B-474C-4F9D-AEAF-2F2319586AD5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4:54.145" v="198"/>
          <ac:inkMkLst>
            <pc:docMk/>
            <pc:sldMk cId="4164282939" sldId="273"/>
            <ac:inkMk id="24" creationId="{F3D4DD82-7711-4DB3-98D1-B5B7BC6E0ED3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4:54.145" v="197"/>
          <ac:inkMkLst>
            <pc:docMk/>
            <pc:sldMk cId="4164282939" sldId="273"/>
            <ac:inkMk id="25" creationId="{1362DBF0-F7BE-4175-B2CD-9160E3D163B2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5:04.568" v="202"/>
          <ac:inkMkLst>
            <pc:docMk/>
            <pc:sldMk cId="4164282939" sldId="273"/>
            <ac:inkMk id="26" creationId="{B0F47A95-5B5E-4708-9732-8DE6946E13F8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5:04.568" v="201"/>
          <ac:inkMkLst>
            <pc:docMk/>
            <pc:sldMk cId="4164282939" sldId="273"/>
            <ac:inkMk id="27" creationId="{96D1DD84-D296-4849-865F-908CC7B9C9EB}"/>
          </ac:inkMkLst>
        </pc:inkChg>
      </pc:sldChg>
      <pc:sldChg chg="addSp delSp modSp">
        <pc:chgData name="Boddireddy, Sanjana" userId="S::sboddir@calstatela.edu::b9db7627-4f53-4821-84fe-819ff482d293" providerId="AD" clId="Web-{FD72AB0E-BF0B-4969-BCDB-9EC0AACB1BF3}" dt="2021-05-10T01:07:26.546" v="222"/>
        <pc:sldMkLst>
          <pc:docMk/>
          <pc:sldMk cId="3502486494" sldId="279"/>
        </pc:sldMkLst>
        <pc:graphicFrameChg chg="mod modGraphic">
          <ac:chgData name="Boddireddy, Sanjana" userId="S::sboddir@calstatela.edu::b9db7627-4f53-4821-84fe-819ff482d293" providerId="AD" clId="Web-{FD72AB0E-BF0B-4969-BCDB-9EC0AACB1BF3}" dt="2021-05-10T01:07:26.546" v="222"/>
          <ac:graphicFrameMkLst>
            <pc:docMk/>
            <pc:sldMk cId="3502486494" sldId="279"/>
            <ac:graphicFrameMk id="4" creationId="{8D8475CB-96E0-A248-B72D-E56606948A1E}"/>
          </ac:graphicFrameMkLst>
        </pc:graphicFrameChg>
        <pc:inkChg chg="add del">
          <ac:chgData name="Boddireddy, Sanjana" userId="S::sboddir@calstatela.edu::b9db7627-4f53-4821-84fe-819ff482d293" providerId="AD" clId="Web-{FD72AB0E-BF0B-4969-BCDB-9EC0AACB1BF3}" dt="2021-05-10T01:01:03.052" v="155"/>
          <ac:inkMkLst>
            <pc:docMk/>
            <pc:sldMk cId="3502486494" sldId="279"/>
            <ac:inkMk id="3" creationId="{6AB873F8-EF01-48C6-8E78-A572F2C4637D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0:59:19.671" v="140"/>
          <ac:inkMkLst>
            <pc:docMk/>
            <pc:sldMk cId="3502486494" sldId="279"/>
            <ac:inkMk id="5" creationId="{170BEC18-C923-4183-A32C-A0EE0EB0AAAB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1:00.427" v="154"/>
          <ac:inkMkLst>
            <pc:docMk/>
            <pc:sldMk cId="3502486494" sldId="279"/>
            <ac:inkMk id="7" creationId="{BB00434E-3D68-4837-9617-7C017C058633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0:01.533" v="147"/>
          <ac:inkMkLst>
            <pc:docMk/>
            <pc:sldMk cId="3502486494" sldId="279"/>
            <ac:inkMk id="8" creationId="{6BD54433-DCF2-4AF2-9170-E155A91E5CF2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0:01.533" v="146"/>
          <ac:inkMkLst>
            <pc:docMk/>
            <pc:sldMk cId="3502486494" sldId="279"/>
            <ac:inkMk id="10" creationId="{D91913DF-C270-4126-9FAA-038A37959FDD}"/>
          </ac:inkMkLst>
        </pc:inkChg>
        <pc:inkChg chg="add del">
          <ac:chgData name="Boddireddy, Sanjana" userId="S::sboddir@calstatela.edu::b9db7627-4f53-4821-84fe-819ff482d293" providerId="AD" clId="Web-{FD72AB0E-BF0B-4969-BCDB-9EC0AACB1BF3}" dt="2021-05-10T01:00:01.533" v="145"/>
          <ac:inkMkLst>
            <pc:docMk/>
            <pc:sldMk cId="3502486494" sldId="279"/>
            <ac:inkMk id="11" creationId="{9EB27A63-A0C0-46CF-86D5-2B2F4D83E9D8}"/>
          </ac:inkMkLst>
        </pc:inkChg>
      </pc:sldChg>
      <pc:sldChg chg="modSp">
        <pc:chgData name="Boddireddy, Sanjana" userId="S::sboddir@calstatela.edu::b9db7627-4f53-4821-84fe-819ff482d293" providerId="AD" clId="Web-{FD72AB0E-BF0B-4969-BCDB-9EC0AACB1BF3}" dt="2021-05-10T01:08:57.317" v="230"/>
        <pc:sldMkLst>
          <pc:docMk/>
          <pc:sldMk cId="3905547889" sldId="280"/>
        </pc:sldMkLst>
        <pc:graphicFrameChg chg="mod modGraphic">
          <ac:chgData name="Boddireddy, Sanjana" userId="S::sboddir@calstatela.edu::b9db7627-4f53-4821-84fe-819ff482d293" providerId="AD" clId="Web-{FD72AB0E-BF0B-4969-BCDB-9EC0AACB1BF3}" dt="2021-05-10T01:08:57.317" v="230"/>
          <ac:graphicFrameMkLst>
            <pc:docMk/>
            <pc:sldMk cId="3905547889" sldId="280"/>
            <ac:graphicFrameMk id="4" creationId="{598D4B2D-13C9-EB4B-BA7B-D0CFB7E1C8E8}"/>
          </ac:graphicFrameMkLst>
        </pc:graphicFrameChg>
      </pc:sldChg>
      <pc:sldChg chg="modSp">
        <pc:chgData name="Boddireddy, Sanjana" userId="S::sboddir@calstatela.edu::b9db7627-4f53-4821-84fe-819ff482d293" providerId="AD" clId="Web-{FD72AB0E-BF0B-4969-BCDB-9EC0AACB1BF3}" dt="2021-05-10T01:14:50.969" v="252" actId="1076"/>
        <pc:sldMkLst>
          <pc:docMk/>
          <pc:sldMk cId="4154794021" sldId="286"/>
        </pc:sldMkLst>
        <pc:picChg chg="mod">
          <ac:chgData name="Boddireddy, Sanjana" userId="S::sboddir@calstatela.edu::b9db7627-4f53-4821-84fe-819ff482d293" providerId="AD" clId="Web-{FD72AB0E-BF0B-4969-BCDB-9EC0AACB1BF3}" dt="2021-05-10T01:14:50.969" v="252" actId="1076"/>
          <ac:picMkLst>
            <pc:docMk/>
            <pc:sldMk cId="4154794021" sldId="286"/>
            <ac:picMk id="9" creationId="{C46A23BC-F856-194A-854C-B1E632E695F2}"/>
          </ac:picMkLst>
        </pc:picChg>
      </pc:sldChg>
      <pc:sldChg chg="modSp">
        <pc:chgData name="Boddireddy, Sanjana" userId="S::sboddir@calstatela.edu::b9db7627-4f53-4821-84fe-819ff482d293" providerId="AD" clId="Web-{FD72AB0E-BF0B-4969-BCDB-9EC0AACB1BF3}" dt="2021-05-10T01:11:43.347" v="246"/>
        <pc:sldMkLst>
          <pc:docMk/>
          <pc:sldMk cId="1963260961" sldId="289"/>
        </pc:sldMkLst>
        <pc:graphicFrameChg chg="mod modGraphic">
          <ac:chgData name="Boddireddy, Sanjana" userId="S::sboddir@calstatela.edu::b9db7627-4f53-4821-84fe-819ff482d293" providerId="AD" clId="Web-{FD72AB0E-BF0B-4969-BCDB-9EC0AACB1BF3}" dt="2021-05-10T01:11:43.347" v="246"/>
          <ac:graphicFrameMkLst>
            <pc:docMk/>
            <pc:sldMk cId="1963260961" sldId="289"/>
            <ac:graphicFrameMk id="4" creationId="{9D5AD70C-98A3-BC44-BE8D-5800D541E1E0}"/>
          </ac:graphicFrameMkLst>
        </pc:graphicFrameChg>
      </pc:sldChg>
      <pc:sldChg chg="addSp delSp">
        <pc:chgData name="Boddireddy, Sanjana" userId="S::sboddir@calstatela.edu::b9db7627-4f53-4821-84fe-819ff482d293" providerId="AD" clId="Web-{FD72AB0E-BF0B-4969-BCDB-9EC0AACB1BF3}" dt="2021-05-10T02:12:18.460" v="264"/>
        <pc:sldMkLst>
          <pc:docMk/>
          <pc:sldMk cId="2494343203" sldId="292"/>
        </pc:sldMkLst>
        <pc:inkChg chg="add del">
          <ac:chgData name="Boddireddy, Sanjana" userId="S::sboddir@calstatela.edu::b9db7627-4f53-4821-84fe-819ff482d293" providerId="AD" clId="Web-{FD72AB0E-BF0B-4969-BCDB-9EC0AACB1BF3}" dt="2021-05-10T02:12:18.460" v="264"/>
          <ac:inkMkLst>
            <pc:docMk/>
            <pc:sldMk cId="2494343203" sldId="292"/>
            <ac:inkMk id="7" creationId="{5D67A5B8-F3A9-4A77-A941-C39C23FCA26F}"/>
          </ac:inkMkLst>
        </pc:inkChg>
      </pc:sldChg>
      <pc:sldChg chg="modSp">
        <pc:chgData name="Boddireddy, Sanjana" userId="S::sboddir@calstatela.edu::b9db7627-4f53-4821-84fe-819ff482d293" providerId="AD" clId="Web-{FD72AB0E-BF0B-4969-BCDB-9EC0AACB1BF3}" dt="2021-05-10T01:56:25.964" v="262" actId="20577"/>
        <pc:sldMkLst>
          <pc:docMk/>
          <pc:sldMk cId="824788431" sldId="300"/>
        </pc:sldMkLst>
        <pc:spChg chg="mod">
          <ac:chgData name="Boddireddy, Sanjana" userId="S::sboddir@calstatela.edu::b9db7627-4f53-4821-84fe-819ff482d293" providerId="AD" clId="Web-{FD72AB0E-BF0B-4969-BCDB-9EC0AACB1BF3}" dt="2021-05-10T01:56:25.964" v="262" actId="20577"/>
          <ac:spMkLst>
            <pc:docMk/>
            <pc:sldMk cId="824788431" sldId="300"/>
            <ac:spMk id="8" creationId="{D41CBE2A-677B-48DD-B66F-E0B1D188881F}"/>
          </ac:spMkLst>
        </pc:spChg>
      </pc:sldChg>
      <pc:sldChg chg="modSp">
        <pc:chgData name="Boddireddy, Sanjana" userId="S::sboddir@calstatela.edu::b9db7627-4f53-4821-84fe-819ff482d293" providerId="AD" clId="Web-{FD72AB0E-BF0B-4969-BCDB-9EC0AACB1BF3}" dt="2021-05-10T01:12:35.210" v="250"/>
        <pc:sldMkLst>
          <pc:docMk/>
          <pc:sldMk cId="158007719" sldId="309"/>
        </pc:sldMkLst>
        <pc:graphicFrameChg chg="mod modGraphic">
          <ac:chgData name="Boddireddy, Sanjana" userId="S::sboddir@calstatela.edu::b9db7627-4f53-4821-84fe-819ff482d293" providerId="AD" clId="Web-{FD72AB0E-BF0B-4969-BCDB-9EC0AACB1BF3}" dt="2021-05-10T01:12:35.210" v="250"/>
          <ac:graphicFrameMkLst>
            <pc:docMk/>
            <pc:sldMk cId="158007719" sldId="309"/>
            <ac:graphicFrameMk id="4" creationId="{9D5AD70C-98A3-BC44-BE8D-5800D541E1E0}"/>
          </ac:graphicFrameMkLst>
        </pc:graphicFrameChg>
      </pc:sldChg>
      <pc:sldChg chg="addSp modSp new del">
        <pc:chgData name="Boddireddy, Sanjana" userId="S::sboddir@calstatela.edu::b9db7627-4f53-4821-84fe-819ff482d293" providerId="AD" clId="Web-{FD72AB0E-BF0B-4969-BCDB-9EC0AACB1BF3}" dt="2021-05-09T19:39:19.331" v="47"/>
        <pc:sldMkLst>
          <pc:docMk/>
          <pc:sldMk cId="2260845209" sldId="313"/>
        </pc:sldMkLst>
        <pc:spChg chg="mod">
          <ac:chgData name="Boddireddy, Sanjana" userId="S::sboddir@calstatela.edu::b9db7627-4f53-4821-84fe-819ff482d293" providerId="AD" clId="Web-{FD72AB0E-BF0B-4969-BCDB-9EC0AACB1BF3}" dt="2021-05-09T19:35:21.113" v="17" actId="20577"/>
          <ac:spMkLst>
            <pc:docMk/>
            <pc:sldMk cId="2260845209" sldId="313"/>
            <ac:spMk id="2" creationId="{81B628EF-5895-460D-AA93-03878FF6326C}"/>
          </ac:spMkLst>
        </pc:spChg>
        <pc:picChg chg="add mod">
          <ac:chgData name="Boddireddy, Sanjana" userId="S::sboddir@calstatela.edu::b9db7627-4f53-4821-84fe-819ff482d293" providerId="AD" clId="Web-{FD72AB0E-BF0B-4969-BCDB-9EC0AACB1BF3}" dt="2021-05-09T19:35:44.239" v="18"/>
          <ac:picMkLst>
            <pc:docMk/>
            <pc:sldMk cId="2260845209" sldId="313"/>
            <ac:picMk id="3" creationId="{AB5A34CA-68F0-4181-890E-89256F7B7B1C}"/>
          </ac:picMkLst>
        </pc:picChg>
      </pc:sldChg>
      <pc:sldChg chg="addSp delSp modSp add ord replId">
        <pc:chgData name="Boddireddy, Sanjana" userId="S::sboddir@calstatela.edu::b9db7627-4f53-4821-84fe-819ff482d293" providerId="AD" clId="Web-{FD72AB0E-BF0B-4969-BCDB-9EC0AACB1BF3}" dt="2021-05-09T19:39:12.831" v="46" actId="14100"/>
        <pc:sldMkLst>
          <pc:docMk/>
          <pc:sldMk cId="525209916" sldId="314"/>
        </pc:sldMkLst>
        <pc:spChg chg="mod">
          <ac:chgData name="Boddireddy, Sanjana" userId="S::sboddir@calstatela.edu::b9db7627-4f53-4821-84fe-819ff482d293" providerId="AD" clId="Web-{FD72AB0E-BF0B-4969-BCDB-9EC0AACB1BF3}" dt="2021-05-09T19:36:53.087" v="23" actId="20577"/>
          <ac:spMkLst>
            <pc:docMk/>
            <pc:sldMk cId="525209916" sldId="314"/>
            <ac:spMk id="2" creationId="{C76BF180-ED9E-CC49-99F1-AFF26A2D1A37}"/>
          </ac:spMkLst>
        </pc:spChg>
        <pc:spChg chg="mod">
          <ac:chgData name="Boddireddy, Sanjana" userId="S::sboddir@calstatela.edu::b9db7627-4f53-4821-84fe-819ff482d293" providerId="AD" clId="Web-{FD72AB0E-BF0B-4969-BCDB-9EC0AACB1BF3}" dt="2021-05-09T19:37:11.136" v="25" actId="20577"/>
          <ac:spMkLst>
            <pc:docMk/>
            <pc:sldMk cId="525209916" sldId="314"/>
            <ac:spMk id="6" creationId="{0A417144-7C0E-AC4D-8294-96CB57BA941B}"/>
          </ac:spMkLst>
        </pc:spChg>
        <pc:spChg chg="add del mod">
          <ac:chgData name="Boddireddy, Sanjana" userId="S::sboddir@calstatela.edu::b9db7627-4f53-4821-84fe-819ff482d293" providerId="AD" clId="Web-{FD72AB0E-BF0B-4969-BCDB-9EC0AACB1BF3}" dt="2021-05-09T19:37:49.404" v="31"/>
          <ac:spMkLst>
            <pc:docMk/>
            <pc:sldMk cId="525209916" sldId="314"/>
            <ac:spMk id="9" creationId="{0157A490-1870-40C1-82B4-F64677CCD550}"/>
          </ac:spMkLst>
        </pc:spChg>
        <pc:graphicFrameChg chg="add del mod ord modGraphic">
          <ac:chgData name="Boddireddy, Sanjana" userId="S::sboddir@calstatela.edu::b9db7627-4f53-4821-84fe-819ff482d293" providerId="AD" clId="Web-{FD72AB0E-BF0B-4969-BCDB-9EC0AACB1BF3}" dt="2021-05-09T19:37:32.200" v="29"/>
          <ac:graphicFrameMkLst>
            <pc:docMk/>
            <pc:sldMk cId="525209916" sldId="314"/>
            <ac:graphicFrameMk id="10" creationId="{532EC9C9-4B24-4D0C-952D-7F059AD0FFC7}"/>
          </ac:graphicFrameMkLst>
        </pc:graphicFrameChg>
        <pc:picChg chg="add mod">
          <ac:chgData name="Boddireddy, Sanjana" userId="S::sboddir@calstatela.edu::b9db7627-4f53-4821-84fe-819ff482d293" providerId="AD" clId="Web-{FD72AB0E-BF0B-4969-BCDB-9EC0AACB1BF3}" dt="2021-05-09T19:39:12.831" v="46" actId="14100"/>
          <ac:picMkLst>
            <pc:docMk/>
            <pc:sldMk cId="525209916" sldId="314"/>
            <ac:picMk id="4" creationId="{58662AA8-13CD-4D41-AF03-062FB7DE32C6}"/>
          </ac:picMkLst>
        </pc:picChg>
        <pc:picChg chg="del">
          <ac:chgData name="Boddireddy, Sanjana" userId="S::sboddir@calstatela.edu::b9db7627-4f53-4821-84fe-819ff482d293" providerId="AD" clId="Web-{FD72AB0E-BF0B-4969-BCDB-9EC0AACB1BF3}" dt="2021-05-09T19:37:26.997" v="27"/>
          <ac:picMkLst>
            <pc:docMk/>
            <pc:sldMk cId="525209916" sldId="314"/>
            <ac:picMk id="5" creationId="{84CEA7D0-6EDD-3E48-BA8D-D16A25659D38}"/>
          </ac:picMkLst>
        </pc:picChg>
      </pc:sldChg>
    </pc:docChg>
  </pc:docChgLst>
  <pc:docChgLst>
    <pc:chgData name="Muralidharan, Samyuktha" userId="S::smurali2@calstatela.edu::8c2dffe6-a533-4571-81d2-66e4222e6607" providerId="AD" clId="Web-{0CC7A875-C2C5-4C7B-BFEF-10511836B541}"/>
    <pc:docChg chg="modSld">
      <pc:chgData name="Muralidharan, Samyuktha" userId="S::smurali2@calstatela.edu::8c2dffe6-a533-4571-81d2-66e4222e6607" providerId="AD" clId="Web-{0CC7A875-C2C5-4C7B-BFEF-10511836B541}" dt="2021-05-10T02:09:27.497" v="94"/>
      <pc:docMkLst>
        <pc:docMk/>
      </pc:docMkLst>
      <pc:sldChg chg="addSp delSp">
        <pc:chgData name="Muralidharan, Samyuktha" userId="S::smurali2@calstatela.edu::8c2dffe6-a533-4571-81d2-66e4222e6607" providerId="AD" clId="Web-{0CC7A875-C2C5-4C7B-BFEF-10511836B541}" dt="2021-05-10T01:46:57.107" v="20"/>
        <pc:sldMkLst>
          <pc:docMk/>
          <pc:sldMk cId="1088255603" sldId="270"/>
        </pc:sldMkLst>
        <pc:inkChg chg="add">
          <ac:chgData name="Muralidharan, Samyuktha" userId="S::smurali2@calstatela.edu::8c2dffe6-a533-4571-81d2-66e4222e6607" providerId="AD" clId="Web-{0CC7A875-C2C5-4C7B-BFEF-10511836B541}" dt="2021-05-10T01:46:21.964" v="5"/>
          <ac:inkMkLst>
            <pc:docMk/>
            <pc:sldMk cId="1088255603" sldId="270"/>
            <ac:inkMk id="6" creationId="{5A6828B9-9593-46E2-A8C0-D6B0614513E5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46:29.277" v="9"/>
          <ac:inkMkLst>
            <pc:docMk/>
            <pc:sldMk cId="1088255603" sldId="270"/>
            <ac:inkMk id="9" creationId="{3DEE0DF8-1AE7-47EB-BEDB-4434B9B67F73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46:28.089" v="8"/>
          <ac:inkMkLst>
            <pc:docMk/>
            <pc:sldMk cId="1088255603" sldId="270"/>
            <ac:inkMk id="10" creationId="{A7A0E3BF-949F-4D62-83D1-25C5CBABB3C6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31.902" v="10"/>
          <ac:inkMkLst>
            <pc:docMk/>
            <pc:sldMk cId="1088255603" sldId="270"/>
            <ac:inkMk id="11" creationId="{DD30DEDB-B4B3-46B4-97E6-9C2531B4705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32.824" v="11"/>
          <ac:inkMkLst>
            <pc:docMk/>
            <pc:sldMk cId="1088255603" sldId="270"/>
            <ac:inkMk id="12" creationId="{1ED759EF-623F-4B3C-8A1C-729A9BC8949B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33.652" v="12"/>
          <ac:inkMkLst>
            <pc:docMk/>
            <pc:sldMk cId="1088255603" sldId="270"/>
            <ac:inkMk id="13" creationId="{2322C4FC-2639-4982-A62D-7000CC9181F4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34.918" v="13"/>
          <ac:inkMkLst>
            <pc:docMk/>
            <pc:sldMk cId="1088255603" sldId="270"/>
            <ac:inkMk id="19" creationId="{5AFD6EE8-15AD-4CA5-B3F4-41C89C4310B7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34.918" v="14"/>
          <ac:inkMkLst>
            <pc:docMk/>
            <pc:sldMk cId="1088255603" sldId="270"/>
            <ac:inkMk id="20" creationId="{9B7289A7-A2DF-4A2B-B3C7-185A388EE9C8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34.933" v="15"/>
          <ac:inkMkLst>
            <pc:docMk/>
            <pc:sldMk cId="1088255603" sldId="270"/>
            <ac:inkMk id="21" creationId="{19B22383-B3A1-448A-9EDB-123109AA13A0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35.668" v="16"/>
          <ac:inkMkLst>
            <pc:docMk/>
            <pc:sldMk cId="1088255603" sldId="270"/>
            <ac:inkMk id="22" creationId="{58C4434D-A03B-4357-920F-0B956E04D65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36.121" v="17"/>
          <ac:inkMkLst>
            <pc:docMk/>
            <pc:sldMk cId="1088255603" sldId="270"/>
            <ac:inkMk id="23" creationId="{310A6C03-DEDE-4CFE-9952-8658FBF9E862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53.529" v="18"/>
          <ac:inkMkLst>
            <pc:docMk/>
            <pc:sldMk cId="1088255603" sldId="270"/>
            <ac:inkMk id="27" creationId="{8879F494-BC0F-42F8-B217-FDECD7053F09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55.154" v="19"/>
          <ac:inkMkLst>
            <pc:docMk/>
            <pc:sldMk cId="1088255603" sldId="270"/>
            <ac:inkMk id="28" creationId="{AC36FBAA-3792-47FA-A8F9-3A7292EE322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57.107" v="20"/>
          <ac:inkMkLst>
            <pc:docMk/>
            <pc:sldMk cId="1088255603" sldId="270"/>
            <ac:inkMk id="29" creationId="{BAEAAC3E-0AB0-43A7-8AB3-6BCFB8E37208}"/>
          </ac:inkMkLst>
        </pc:inkChg>
      </pc:sldChg>
      <pc:sldChg chg="addSp">
        <pc:chgData name="Muralidharan, Samyuktha" userId="S::smurali2@calstatela.edu::8c2dffe6-a533-4571-81d2-66e4222e6607" providerId="AD" clId="Web-{0CC7A875-C2C5-4C7B-BFEF-10511836B541}" dt="2021-05-10T01:46:16.542" v="4"/>
        <pc:sldMkLst>
          <pc:docMk/>
          <pc:sldMk cId="2443262161" sldId="271"/>
        </pc:sldMkLst>
        <pc:inkChg chg="add">
          <ac:chgData name="Muralidharan, Samyuktha" userId="S::smurali2@calstatela.edu::8c2dffe6-a533-4571-81d2-66e4222e6607" providerId="AD" clId="Web-{0CC7A875-C2C5-4C7B-BFEF-10511836B541}" dt="2021-05-10T01:46:12.338" v="2"/>
          <ac:inkMkLst>
            <pc:docMk/>
            <pc:sldMk cId="2443262161" sldId="271"/>
            <ac:inkMk id="7" creationId="{D9AF5002-466E-4471-A046-E7D24B340258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15.370" v="3"/>
          <ac:inkMkLst>
            <pc:docMk/>
            <pc:sldMk cId="2443262161" sldId="271"/>
            <ac:inkMk id="9" creationId="{D3763376-1E7E-46B3-965F-32BF7F5FC2D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6:16.542" v="4"/>
          <ac:inkMkLst>
            <pc:docMk/>
            <pc:sldMk cId="2443262161" sldId="271"/>
            <ac:inkMk id="10" creationId="{5DE00002-9ECB-42E6-A09B-6431DD03A71C}"/>
          </ac:inkMkLst>
        </pc:inkChg>
      </pc:sldChg>
      <pc:sldChg chg="addSp">
        <pc:chgData name="Muralidharan, Samyuktha" userId="S::smurali2@calstatela.edu::8c2dffe6-a533-4571-81d2-66e4222e6607" providerId="AD" clId="Web-{0CC7A875-C2C5-4C7B-BFEF-10511836B541}" dt="2021-05-10T01:47:09.623" v="22"/>
        <pc:sldMkLst>
          <pc:docMk/>
          <pc:sldMk cId="1647503808" sldId="272"/>
        </pc:sldMkLst>
        <pc:inkChg chg="add">
          <ac:chgData name="Muralidharan, Samyuktha" userId="S::smurali2@calstatela.edu::8c2dffe6-a533-4571-81d2-66e4222e6607" providerId="AD" clId="Web-{0CC7A875-C2C5-4C7B-BFEF-10511836B541}" dt="2021-05-10T01:47:07.092" v="21"/>
          <ac:inkMkLst>
            <pc:docMk/>
            <pc:sldMk cId="1647503808" sldId="272"/>
            <ac:inkMk id="6" creationId="{990092F0-A0AC-4797-B32F-F7E40691CAAB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7:09.623" v="22"/>
          <ac:inkMkLst>
            <pc:docMk/>
            <pc:sldMk cId="1647503808" sldId="272"/>
            <ac:inkMk id="9" creationId="{4F77EEB7-9AA2-4D8F-A8AD-22007A332F2E}"/>
          </ac:inkMkLst>
        </pc:inkChg>
      </pc:sldChg>
      <pc:sldChg chg="addSp delSp">
        <pc:chgData name="Muralidharan, Samyuktha" userId="S::smurali2@calstatela.edu::8c2dffe6-a533-4571-81d2-66e4222e6607" providerId="AD" clId="Web-{0CC7A875-C2C5-4C7B-BFEF-10511836B541}" dt="2021-05-10T01:57:19.353" v="52"/>
        <pc:sldMkLst>
          <pc:docMk/>
          <pc:sldMk cId="1383981805" sldId="276"/>
        </pc:sldMkLst>
        <pc:inkChg chg="add">
          <ac:chgData name="Muralidharan, Samyuktha" userId="S::smurali2@calstatela.edu::8c2dffe6-a533-4571-81d2-66e4222e6607" providerId="AD" clId="Web-{0CC7A875-C2C5-4C7B-BFEF-10511836B541}" dt="2021-05-10T01:47:26.187" v="23"/>
          <ac:inkMkLst>
            <pc:docMk/>
            <pc:sldMk cId="1383981805" sldId="276"/>
            <ac:inkMk id="6" creationId="{80F2919D-B146-4CC5-85AF-5F45013C4574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57:16.962" v="51"/>
          <ac:inkMkLst>
            <pc:docMk/>
            <pc:sldMk cId="1383981805" sldId="276"/>
            <ac:inkMk id="8" creationId="{1016B627-17CF-4D45-828A-F33D4DE283F3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57:16.962" v="50"/>
          <ac:inkMkLst>
            <pc:docMk/>
            <pc:sldMk cId="1383981805" sldId="276"/>
            <ac:inkMk id="9" creationId="{BA6AF7F6-373E-49AC-85A3-61EC80EB05C3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57:19.353" v="52"/>
          <ac:inkMkLst>
            <pc:docMk/>
            <pc:sldMk cId="1383981805" sldId="276"/>
            <ac:inkMk id="10" creationId="{467DDD0D-67AE-4BC7-BADA-B6AB6528C708}"/>
          </ac:inkMkLst>
        </pc:inkChg>
      </pc:sldChg>
      <pc:sldChg chg="addSp">
        <pc:chgData name="Muralidharan, Samyuktha" userId="S::smurali2@calstatela.edu::8c2dffe6-a533-4571-81d2-66e4222e6607" providerId="AD" clId="Web-{0CC7A875-C2C5-4C7B-BFEF-10511836B541}" dt="2021-05-10T01:47:39.704" v="26"/>
        <pc:sldMkLst>
          <pc:docMk/>
          <pc:sldMk cId="1819326100" sldId="277"/>
        </pc:sldMkLst>
        <pc:inkChg chg="add">
          <ac:chgData name="Muralidharan, Samyuktha" userId="S::smurali2@calstatela.edu::8c2dffe6-a533-4571-81d2-66e4222e6607" providerId="AD" clId="Web-{0CC7A875-C2C5-4C7B-BFEF-10511836B541}" dt="2021-05-10T01:47:34.750" v="25"/>
          <ac:inkMkLst>
            <pc:docMk/>
            <pc:sldMk cId="1819326100" sldId="277"/>
            <ac:inkMk id="7" creationId="{449ED76D-4CFD-4D68-B1B6-B8EAB7DA2284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7:39.704" v="26"/>
          <ac:inkMkLst>
            <pc:docMk/>
            <pc:sldMk cId="1819326100" sldId="277"/>
            <ac:inkMk id="8" creationId="{EFBA1518-2049-4CE5-9283-1330BF114F53}"/>
          </ac:inkMkLst>
        </pc:inkChg>
      </pc:sldChg>
      <pc:sldChg chg="addSp delSp">
        <pc:chgData name="Muralidharan, Samyuktha" userId="S::smurali2@calstatela.edu::8c2dffe6-a533-4571-81d2-66e4222e6607" providerId="AD" clId="Web-{0CC7A875-C2C5-4C7B-BFEF-10511836B541}" dt="2021-05-10T01:48:22.941" v="38"/>
        <pc:sldMkLst>
          <pc:docMk/>
          <pc:sldMk cId="1499581310" sldId="278"/>
        </pc:sldMkLst>
        <pc:inkChg chg="add del">
          <ac:chgData name="Muralidharan, Samyuktha" userId="S::smurali2@calstatela.edu::8c2dffe6-a533-4571-81d2-66e4222e6607" providerId="AD" clId="Web-{0CC7A875-C2C5-4C7B-BFEF-10511836B541}" dt="2021-05-10T01:48:09.628" v="34"/>
          <ac:inkMkLst>
            <pc:docMk/>
            <pc:sldMk cId="1499581310" sldId="278"/>
            <ac:inkMk id="6" creationId="{158D16A0-BD35-4AA1-A8D3-A4C777B84BD4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48:08.424" v="33"/>
          <ac:inkMkLst>
            <pc:docMk/>
            <pc:sldMk cId="1499581310" sldId="278"/>
            <ac:inkMk id="8" creationId="{3BEBE404-C14E-4885-812D-B2A6940C3C4B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48:07.455" v="32"/>
          <ac:inkMkLst>
            <pc:docMk/>
            <pc:sldMk cId="1499581310" sldId="278"/>
            <ac:inkMk id="9" creationId="{0335110D-940E-407A-A1C4-7BD1CAE77B89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48:06.034" v="31"/>
          <ac:inkMkLst>
            <pc:docMk/>
            <pc:sldMk cId="1499581310" sldId="278"/>
            <ac:inkMk id="10" creationId="{5C026032-2134-4C3F-B603-423F2D1BF6CE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48:16.081" v="36"/>
          <ac:inkMkLst>
            <pc:docMk/>
            <pc:sldMk cId="1499581310" sldId="278"/>
            <ac:inkMk id="11" creationId="{640B8CEC-4912-4589-A725-2757A76D2372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8:19.613" v="37"/>
          <ac:inkMkLst>
            <pc:docMk/>
            <pc:sldMk cId="1499581310" sldId="278"/>
            <ac:inkMk id="12" creationId="{88C2E8D1-57BB-432C-AC4C-B021D10B6D47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8:22.941" v="38"/>
          <ac:inkMkLst>
            <pc:docMk/>
            <pc:sldMk cId="1499581310" sldId="278"/>
            <ac:inkMk id="13" creationId="{B9179227-E4C9-4C5A-AAF3-182ECD79F496}"/>
          </ac:inkMkLst>
        </pc:inkChg>
      </pc:sldChg>
      <pc:sldChg chg="addSp delSp">
        <pc:chgData name="Muralidharan, Samyuktha" userId="S::smurali2@calstatela.edu::8c2dffe6-a533-4571-81d2-66e4222e6607" providerId="AD" clId="Web-{0CC7A875-C2C5-4C7B-BFEF-10511836B541}" dt="2021-05-10T01:48:52.912" v="48"/>
        <pc:sldMkLst>
          <pc:docMk/>
          <pc:sldMk cId="3958183805" sldId="282"/>
        </pc:sldMkLst>
        <pc:inkChg chg="add">
          <ac:chgData name="Muralidharan, Samyuktha" userId="S::smurali2@calstatela.edu::8c2dffe6-a533-4571-81d2-66e4222e6607" providerId="AD" clId="Web-{0CC7A875-C2C5-4C7B-BFEF-10511836B541}" dt="2021-05-10T01:48:36.411" v="39"/>
          <ac:inkMkLst>
            <pc:docMk/>
            <pc:sldMk cId="3958183805" sldId="282"/>
            <ac:inkMk id="6" creationId="{E891DCA8-D4CA-4A8A-A9F7-4C6CC0A7BED2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8:38.114" v="40"/>
          <ac:inkMkLst>
            <pc:docMk/>
            <pc:sldMk cId="3958183805" sldId="282"/>
            <ac:inkMk id="8" creationId="{BA08FA42-5605-433C-9769-62C92676E8A6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48:41.020" v="42"/>
          <ac:inkMkLst>
            <pc:docMk/>
            <pc:sldMk cId="3958183805" sldId="282"/>
            <ac:inkMk id="9" creationId="{7699C6C2-EE95-4E97-A448-107E05D91A38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1:48:44.989" v="44"/>
          <ac:inkMkLst>
            <pc:docMk/>
            <pc:sldMk cId="3958183805" sldId="282"/>
            <ac:inkMk id="10" creationId="{68078877-2136-4D9C-A2DC-46E8879C5D86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8:48.099" v="45"/>
          <ac:inkMkLst>
            <pc:docMk/>
            <pc:sldMk cId="3958183805" sldId="282"/>
            <ac:inkMk id="11" creationId="{47696530-E6BF-46AE-B6EB-6A882DAFC95A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8:49.505" v="46"/>
          <ac:inkMkLst>
            <pc:docMk/>
            <pc:sldMk cId="3958183805" sldId="282"/>
            <ac:inkMk id="12" creationId="{71916A03-2C55-4E55-91AC-9125EC1D3564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8:51.130" v="47"/>
          <ac:inkMkLst>
            <pc:docMk/>
            <pc:sldMk cId="3958183805" sldId="282"/>
            <ac:inkMk id="13" creationId="{4119CC52-4DEA-4F89-8E22-8EF6808549ED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1:48:52.912" v="48"/>
          <ac:inkMkLst>
            <pc:docMk/>
            <pc:sldMk cId="3958183805" sldId="282"/>
            <ac:inkMk id="14" creationId="{9C15F54E-4BB7-4699-A5F8-7E9B3CCC2504}"/>
          </ac:inkMkLst>
        </pc:inkChg>
      </pc:sldChg>
      <pc:sldChg chg="addSp">
        <pc:chgData name="Muralidharan, Samyuktha" userId="S::smurali2@calstatela.edu::8c2dffe6-a533-4571-81d2-66e4222e6607" providerId="AD" clId="Web-{0CC7A875-C2C5-4C7B-BFEF-10511836B541}" dt="2021-05-10T02:06:57.533" v="59"/>
        <pc:sldMkLst>
          <pc:docMk/>
          <pc:sldMk cId="4154794021" sldId="286"/>
        </pc:sldMkLst>
        <pc:inkChg chg="add">
          <ac:chgData name="Muralidharan, Samyuktha" userId="S::smurali2@calstatela.edu::8c2dffe6-a533-4571-81d2-66e4222e6607" providerId="AD" clId="Web-{0CC7A875-C2C5-4C7B-BFEF-10511836B541}" dt="2021-05-10T02:06:44.079" v="53"/>
          <ac:inkMkLst>
            <pc:docMk/>
            <pc:sldMk cId="4154794021" sldId="286"/>
            <ac:inkMk id="5" creationId="{6B80C22F-926E-4D6F-872D-FF8ABE1135F3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6:46.376" v="54"/>
          <ac:inkMkLst>
            <pc:docMk/>
            <pc:sldMk cId="4154794021" sldId="286"/>
            <ac:inkMk id="7" creationId="{1B545437-5038-46AB-A5A3-13C65887BDF3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6:49.877" v="55"/>
          <ac:inkMkLst>
            <pc:docMk/>
            <pc:sldMk cId="4154794021" sldId="286"/>
            <ac:inkMk id="8" creationId="{51D7353C-542D-43B7-8313-EC4DC68BDDE6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6:51.908" v="56"/>
          <ac:inkMkLst>
            <pc:docMk/>
            <pc:sldMk cId="4154794021" sldId="286"/>
            <ac:inkMk id="10" creationId="{96130719-C08F-44FE-A24C-AF830F69E8F5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6:53.643" v="57"/>
          <ac:inkMkLst>
            <pc:docMk/>
            <pc:sldMk cId="4154794021" sldId="286"/>
            <ac:inkMk id="11" creationId="{876F1BB7-EAC8-48C8-AEE1-553802C4DABB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6:55.549" v="58"/>
          <ac:inkMkLst>
            <pc:docMk/>
            <pc:sldMk cId="4154794021" sldId="286"/>
            <ac:inkMk id="12" creationId="{BE97EDA6-3368-4857-8C2A-1AA8BBB14FE3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6:57.533" v="59"/>
          <ac:inkMkLst>
            <pc:docMk/>
            <pc:sldMk cId="4154794021" sldId="286"/>
            <ac:inkMk id="13" creationId="{9400BA51-2503-499D-94B6-3F1AA9BA07F4}"/>
          </ac:inkMkLst>
        </pc:inkChg>
      </pc:sldChg>
      <pc:sldChg chg="addSp">
        <pc:chgData name="Muralidharan, Samyuktha" userId="S::smurali2@calstatela.edu::8c2dffe6-a533-4571-81d2-66e4222e6607" providerId="AD" clId="Web-{0CC7A875-C2C5-4C7B-BFEF-10511836B541}" dt="2021-05-10T02:07:13.660" v="66"/>
        <pc:sldMkLst>
          <pc:docMk/>
          <pc:sldMk cId="2017057550" sldId="288"/>
        </pc:sldMkLst>
        <pc:inkChg chg="add">
          <ac:chgData name="Muralidharan, Samyuktha" userId="S::smurali2@calstatela.edu::8c2dffe6-a533-4571-81d2-66e4222e6607" providerId="AD" clId="Web-{0CC7A875-C2C5-4C7B-BFEF-10511836B541}" dt="2021-05-10T02:07:01.112" v="60"/>
          <ac:inkMkLst>
            <pc:docMk/>
            <pc:sldMk cId="2017057550" sldId="288"/>
            <ac:inkMk id="5" creationId="{36CBDEE1-5DBB-4A0F-AA56-50ECD0887F9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7:03.159" v="61"/>
          <ac:inkMkLst>
            <pc:docMk/>
            <pc:sldMk cId="2017057550" sldId="288"/>
            <ac:inkMk id="7" creationId="{6D4C42FF-1A57-4E9F-B032-5A76D635A19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7:05.675" v="62"/>
          <ac:inkMkLst>
            <pc:docMk/>
            <pc:sldMk cId="2017057550" sldId="288"/>
            <ac:inkMk id="9" creationId="{88225E3D-ACE3-4315-ADE5-159C6B78724E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7:07.253" v="63"/>
          <ac:inkMkLst>
            <pc:docMk/>
            <pc:sldMk cId="2017057550" sldId="288"/>
            <ac:inkMk id="10" creationId="{540A33B8-CE4E-4732-8770-BDC39DA8822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7:08.987" v="64"/>
          <ac:inkMkLst>
            <pc:docMk/>
            <pc:sldMk cId="2017057550" sldId="288"/>
            <ac:inkMk id="11" creationId="{4ADF05F3-FAAC-40BD-99AB-F41A4F3262C2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7:10.659" v="65"/>
          <ac:inkMkLst>
            <pc:docMk/>
            <pc:sldMk cId="2017057550" sldId="288"/>
            <ac:inkMk id="12" creationId="{8B71FBA8-407A-47EF-BB8C-25F94E6D2255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7:13.660" v="66"/>
          <ac:inkMkLst>
            <pc:docMk/>
            <pc:sldMk cId="2017057550" sldId="288"/>
            <ac:inkMk id="13" creationId="{B9398BEC-000B-4FB7-9359-97F1123E04FD}"/>
          </ac:inkMkLst>
        </pc:inkChg>
      </pc:sldChg>
      <pc:sldChg chg="addSp delSp modSp">
        <pc:chgData name="Muralidharan, Samyuktha" userId="S::smurali2@calstatela.edu::8c2dffe6-a533-4571-81d2-66e4222e6607" providerId="AD" clId="Web-{0CC7A875-C2C5-4C7B-BFEF-10511836B541}" dt="2021-05-10T02:09:27.497" v="94"/>
        <pc:sldMkLst>
          <pc:docMk/>
          <pc:sldMk cId="2511000845" sldId="291"/>
        </pc:sldMkLst>
        <pc:inkChg chg="add">
          <ac:chgData name="Muralidharan, Samyuktha" userId="S::smurali2@calstatela.edu::8c2dffe6-a533-4571-81d2-66e4222e6607" providerId="AD" clId="Web-{0CC7A875-C2C5-4C7B-BFEF-10511836B541}" dt="2021-05-10T02:07:21.644" v="67"/>
          <ac:inkMkLst>
            <pc:docMk/>
            <pc:sldMk cId="2511000845" sldId="291"/>
            <ac:inkMk id="7" creationId="{0C66CBBE-E30A-4DDC-9472-02841BE8F332}"/>
          </ac:inkMkLst>
        </pc:inkChg>
        <pc:inkChg chg="add mod">
          <ac:chgData name="Muralidharan, Samyuktha" userId="S::smurali2@calstatela.edu::8c2dffe6-a533-4571-81d2-66e4222e6607" providerId="AD" clId="Web-{0CC7A875-C2C5-4C7B-BFEF-10511836B541}" dt="2021-05-10T02:09:24.887" v="93" actId="14100"/>
          <ac:inkMkLst>
            <pc:docMk/>
            <pc:sldMk cId="2511000845" sldId="291"/>
            <ac:inkMk id="9" creationId="{6925FDFC-E000-4DA0-A32B-E9B8AF569162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2:08:43.806" v="83"/>
          <ac:inkMkLst>
            <pc:docMk/>
            <pc:sldMk cId="2511000845" sldId="291"/>
            <ac:inkMk id="10" creationId="{C10EB476-9459-4F07-8C93-C9A5AAE648E6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7:30.114" v="70"/>
          <ac:inkMkLst>
            <pc:docMk/>
            <pc:sldMk cId="2511000845" sldId="291"/>
            <ac:inkMk id="11" creationId="{51076E54-506E-4129-AE1E-660635647141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7:33.208" v="71"/>
          <ac:inkMkLst>
            <pc:docMk/>
            <pc:sldMk cId="2511000845" sldId="291"/>
            <ac:inkMk id="12" creationId="{9781BB10-B4C9-42EB-8B77-384350311AF0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7:35.364" v="72"/>
          <ac:inkMkLst>
            <pc:docMk/>
            <pc:sldMk cId="2511000845" sldId="291"/>
            <ac:inkMk id="13" creationId="{F987B9FB-D908-44E7-AFF4-10A3DEDBB7D9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2:08:49.901" v="85"/>
          <ac:inkMkLst>
            <pc:docMk/>
            <pc:sldMk cId="2511000845" sldId="291"/>
            <ac:inkMk id="14" creationId="{DBE4E99B-497D-4196-8E13-69E4E7219B1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52.932" v="86"/>
          <ac:inkMkLst>
            <pc:docMk/>
            <pc:sldMk cId="2511000845" sldId="291"/>
            <ac:inkMk id="15" creationId="{05D13508-C5D0-4217-A069-456EBDF5F6DA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54.120" v="87"/>
          <ac:inkMkLst>
            <pc:docMk/>
            <pc:sldMk cId="2511000845" sldId="291"/>
            <ac:inkMk id="16" creationId="{FCBE47CA-D8A7-464A-ADFD-6FE44FB4FBA7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54.854" v="88"/>
          <ac:inkMkLst>
            <pc:docMk/>
            <pc:sldMk cId="2511000845" sldId="291"/>
            <ac:inkMk id="17" creationId="{C030973F-A72E-4108-9632-26BDBEFEB69E}"/>
          </ac:inkMkLst>
        </pc:inkChg>
        <pc:inkChg chg="add del">
          <ac:chgData name="Muralidharan, Samyuktha" userId="S::smurali2@calstatela.edu::8c2dffe6-a533-4571-81d2-66e4222e6607" providerId="AD" clId="Web-{0CC7A875-C2C5-4C7B-BFEF-10511836B541}" dt="2021-05-10T02:09:27.497" v="94"/>
          <ac:inkMkLst>
            <pc:docMk/>
            <pc:sldMk cId="2511000845" sldId="291"/>
            <ac:inkMk id="18" creationId="{CF1BF444-6B5B-4A8B-9D83-BD445BF09201}"/>
          </ac:inkMkLst>
        </pc:inkChg>
      </pc:sldChg>
      <pc:sldChg chg="addSp">
        <pc:chgData name="Muralidharan, Samyuktha" userId="S::smurali2@calstatela.edu::8c2dffe6-a533-4571-81d2-66e4222e6607" providerId="AD" clId="Web-{0CC7A875-C2C5-4C7B-BFEF-10511836B541}" dt="2021-05-10T02:08:10.523" v="77"/>
        <pc:sldMkLst>
          <pc:docMk/>
          <pc:sldMk cId="2494343203" sldId="292"/>
        </pc:sldMkLst>
        <pc:inkChg chg="add">
          <ac:chgData name="Muralidharan, Samyuktha" userId="S::smurali2@calstatela.edu::8c2dffe6-a533-4571-81d2-66e4222e6607" providerId="AD" clId="Web-{0CC7A875-C2C5-4C7B-BFEF-10511836B541}" dt="2021-05-10T02:08:01.694" v="73"/>
          <ac:inkMkLst>
            <pc:docMk/>
            <pc:sldMk cId="2494343203" sldId="292"/>
            <ac:inkMk id="7" creationId="{5D67A5B8-F3A9-4A77-A941-C39C23FCA26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04.147" v="74"/>
          <ac:inkMkLst>
            <pc:docMk/>
            <pc:sldMk cId="2494343203" sldId="292"/>
            <ac:inkMk id="9" creationId="{31134A39-8FCC-4D1D-A5EA-3703412045C6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06.523" v="75"/>
          <ac:inkMkLst>
            <pc:docMk/>
            <pc:sldMk cId="2494343203" sldId="292"/>
            <ac:inkMk id="10" creationId="{711C1A1B-8CD2-408A-B712-70489AA45FC1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09.007" v="76"/>
          <ac:inkMkLst>
            <pc:docMk/>
            <pc:sldMk cId="2494343203" sldId="292"/>
            <ac:inkMk id="11" creationId="{E8005E78-6022-430C-8DF1-AAC9127BE7CF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10.523" v="77"/>
          <ac:inkMkLst>
            <pc:docMk/>
            <pc:sldMk cId="2494343203" sldId="292"/>
            <ac:inkMk id="12" creationId="{F1EA506C-BA05-4917-843F-65F32B4EE275}"/>
          </ac:inkMkLst>
        </pc:inkChg>
      </pc:sldChg>
      <pc:sldChg chg="addSp">
        <pc:chgData name="Muralidharan, Samyuktha" userId="S::smurali2@calstatela.edu::8c2dffe6-a533-4571-81d2-66e4222e6607" providerId="AD" clId="Web-{0CC7A875-C2C5-4C7B-BFEF-10511836B541}" dt="2021-05-10T02:08:24.774" v="82"/>
        <pc:sldMkLst>
          <pc:docMk/>
          <pc:sldMk cId="2975228397" sldId="293"/>
        </pc:sldMkLst>
        <pc:inkChg chg="add">
          <ac:chgData name="Muralidharan, Samyuktha" userId="S::smurali2@calstatela.edu::8c2dffe6-a533-4571-81d2-66e4222e6607" providerId="AD" clId="Web-{0CC7A875-C2C5-4C7B-BFEF-10511836B541}" dt="2021-05-10T02:08:14.773" v="78"/>
          <ac:inkMkLst>
            <pc:docMk/>
            <pc:sldMk cId="2975228397" sldId="293"/>
            <ac:inkMk id="4" creationId="{6080BF7C-1702-47F1-88CF-2BE7500FA30A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17.492" v="79"/>
          <ac:inkMkLst>
            <pc:docMk/>
            <pc:sldMk cId="2975228397" sldId="293"/>
            <ac:inkMk id="5" creationId="{8A1942E6-99FB-4DC6-A143-EC359D380E4A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19.758" v="80"/>
          <ac:inkMkLst>
            <pc:docMk/>
            <pc:sldMk cId="2975228397" sldId="293"/>
            <ac:inkMk id="9" creationId="{B4D8B651-E20F-4182-91A6-E46E42AE2BD0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22.070" v="81"/>
          <ac:inkMkLst>
            <pc:docMk/>
            <pc:sldMk cId="2975228397" sldId="293"/>
            <ac:inkMk id="11" creationId="{61562D01-0857-4413-A933-54B4AACD14CE}"/>
          </ac:inkMkLst>
        </pc:inkChg>
        <pc:inkChg chg="add">
          <ac:chgData name="Muralidharan, Samyuktha" userId="S::smurali2@calstatela.edu::8c2dffe6-a533-4571-81d2-66e4222e6607" providerId="AD" clId="Web-{0CC7A875-C2C5-4C7B-BFEF-10511836B541}" dt="2021-05-10T02:08:24.774" v="82"/>
          <ac:inkMkLst>
            <pc:docMk/>
            <pc:sldMk cId="2975228397" sldId="293"/>
            <ac:inkMk id="12" creationId="{881FA1D4-0741-40E1-BD8D-6C9725ADBF60}"/>
          </ac:inkMkLst>
        </pc:inkChg>
      </pc:sldChg>
      <pc:sldChg chg="modSp">
        <pc:chgData name="Muralidharan, Samyuktha" userId="S::smurali2@calstatela.edu::8c2dffe6-a533-4571-81d2-66e4222e6607" providerId="AD" clId="Web-{0CC7A875-C2C5-4C7B-BFEF-10511836B541}" dt="2021-05-10T01:45:04.490" v="1" actId="1076"/>
        <pc:sldMkLst>
          <pc:docMk/>
          <pc:sldMk cId="824788431" sldId="300"/>
        </pc:sldMkLst>
        <pc:spChg chg="mod">
          <ac:chgData name="Muralidharan, Samyuktha" userId="S::smurali2@calstatela.edu::8c2dffe6-a533-4571-81d2-66e4222e6607" providerId="AD" clId="Web-{0CC7A875-C2C5-4C7B-BFEF-10511836B541}" dt="2021-05-10T01:45:04.490" v="1" actId="1076"/>
          <ac:spMkLst>
            <pc:docMk/>
            <pc:sldMk cId="824788431" sldId="300"/>
            <ac:spMk id="4" creationId="{0D617247-EC97-440B-B8CA-259C0C0CC53C}"/>
          </ac:spMkLst>
        </pc:spChg>
      </pc:sldChg>
    </pc:docChg>
  </pc:docChgLst>
  <pc:docChgLst>
    <pc:chgData name="Boddireddy, Sanjana" userId="S::sboddir@calstatela.edu::b9db7627-4f53-4821-84fe-819ff482d293" providerId="AD" clId="Web-{78A67EB4-783B-476B-A90D-A89B57248577}"/>
    <pc:docChg chg="modSld">
      <pc:chgData name="Boddireddy, Sanjana" userId="S::sboddir@calstatela.edu::b9db7627-4f53-4821-84fe-819ff482d293" providerId="AD" clId="Web-{78A67EB4-783B-476B-A90D-A89B57248577}" dt="2021-05-08T11:23:48.408" v="310" actId="20577"/>
      <pc:docMkLst>
        <pc:docMk/>
      </pc:docMkLst>
      <pc:sldChg chg="modSp">
        <pc:chgData name="Boddireddy, Sanjana" userId="S::sboddir@calstatela.edu::b9db7627-4f53-4821-84fe-819ff482d293" providerId="AD" clId="Web-{78A67EB4-783B-476B-A90D-A89B57248577}" dt="2021-05-08T11:03:28.104" v="128" actId="20577"/>
        <pc:sldMkLst>
          <pc:docMk/>
          <pc:sldMk cId="3402068984" sldId="257"/>
        </pc:sldMkLst>
        <pc:spChg chg="mod">
          <ac:chgData name="Boddireddy, Sanjana" userId="S::sboddir@calstatela.edu::b9db7627-4f53-4821-84fe-819ff482d293" providerId="AD" clId="Web-{78A67EB4-783B-476B-A90D-A89B57248577}" dt="2021-05-08T11:03:28.104" v="128" actId="20577"/>
          <ac:spMkLst>
            <pc:docMk/>
            <pc:sldMk cId="3402068984" sldId="257"/>
            <ac:spMk id="2" creationId="{8A9D749B-ACD3-DA41-9A26-2E6194C01B29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03:03.244" v="126" actId="20577"/>
        <pc:sldMkLst>
          <pc:docMk/>
          <pc:sldMk cId="1355752500" sldId="258"/>
        </pc:sldMkLst>
        <pc:spChg chg="mod">
          <ac:chgData name="Boddireddy, Sanjana" userId="S::sboddir@calstatela.edu::b9db7627-4f53-4821-84fe-819ff482d293" providerId="AD" clId="Web-{78A67EB4-783B-476B-A90D-A89B57248577}" dt="2021-05-08T11:03:03.244" v="126" actId="20577"/>
          <ac:spMkLst>
            <pc:docMk/>
            <pc:sldMk cId="1355752500" sldId="258"/>
            <ac:spMk id="2" creationId="{46FB1292-D996-0F4A-9186-4F2063042A66}"/>
          </ac:spMkLst>
        </pc:spChg>
      </pc:sldChg>
      <pc:sldChg chg="addSp delSp modSp">
        <pc:chgData name="Boddireddy, Sanjana" userId="S::sboddir@calstatela.edu::b9db7627-4f53-4821-84fe-819ff482d293" providerId="AD" clId="Web-{78A67EB4-783B-476B-A90D-A89B57248577}" dt="2021-05-08T11:02:38.696" v="122" actId="14100"/>
        <pc:sldMkLst>
          <pc:docMk/>
          <pc:sldMk cId="3057038490" sldId="259"/>
        </pc:sldMkLst>
        <pc:spChg chg="mod">
          <ac:chgData name="Boddireddy, Sanjana" userId="S::sboddir@calstatela.edu::b9db7627-4f53-4821-84fe-819ff482d293" providerId="AD" clId="Web-{78A67EB4-783B-476B-A90D-A89B57248577}" dt="2021-05-08T11:02:19.430" v="119"/>
          <ac:spMkLst>
            <pc:docMk/>
            <pc:sldMk cId="3057038490" sldId="259"/>
            <ac:spMk id="2" creationId="{A7EDC930-AF2E-054B-A3F0-FD0D2DEE572B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02:38.696" v="122" actId="14100"/>
          <ac:spMkLst>
            <pc:docMk/>
            <pc:sldMk cId="3057038490" sldId="259"/>
            <ac:spMk id="3" creationId="{3885411C-5767-A54F-BE81-BCD4C5E3669B}"/>
          </ac:spMkLst>
        </pc:spChg>
        <pc:spChg chg="add del">
          <ac:chgData name="Boddireddy, Sanjana" userId="S::sboddir@calstatela.edu::b9db7627-4f53-4821-84fe-819ff482d293" providerId="AD" clId="Web-{78A67EB4-783B-476B-A90D-A89B57248577}" dt="2021-05-08T11:02:19.430" v="119"/>
          <ac:spMkLst>
            <pc:docMk/>
            <pc:sldMk cId="3057038490" sldId="259"/>
            <ac:spMk id="24" creationId="{100EDD19-6802-4EC3-95CE-CFFAB042CFD6}"/>
          </ac:spMkLst>
        </pc:spChg>
        <pc:spChg chg="add del">
          <ac:chgData name="Boddireddy, Sanjana" userId="S::sboddir@calstatela.edu::b9db7627-4f53-4821-84fe-819ff482d293" providerId="AD" clId="Web-{78A67EB4-783B-476B-A90D-A89B57248577}" dt="2021-05-08T11:02:19.430" v="119"/>
          <ac:spMkLst>
            <pc:docMk/>
            <pc:sldMk cId="3057038490" sldId="259"/>
            <ac:spMk id="26" creationId="{DB17E863-922E-4C26-BD64-E8FD41D28661}"/>
          </ac:spMkLst>
        </pc:spChg>
        <pc:spChg chg="add del">
          <ac:chgData name="Boddireddy, Sanjana" userId="S::sboddir@calstatela.edu::b9db7627-4f53-4821-84fe-819ff482d293" providerId="AD" clId="Web-{78A67EB4-783B-476B-A90D-A89B57248577}" dt="2021-05-08T11:02:19.430" v="119"/>
          <ac:spMkLst>
            <pc:docMk/>
            <pc:sldMk cId="3057038490" sldId="259"/>
            <ac:spMk id="31" creationId="{B6CDA21F-E7AF-4C75-8395-33F58D5B0E45}"/>
          </ac:spMkLst>
        </pc:spChg>
        <pc:spChg chg="add del">
          <ac:chgData name="Boddireddy, Sanjana" userId="S::sboddir@calstatela.edu::b9db7627-4f53-4821-84fe-819ff482d293" providerId="AD" clId="Web-{78A67EB4-783B-476B-A90D-A89B57248577}" dt="2021-05-08T11:02:19.430" v="119"/>
          <ac:spMkLst>
            <pc:docMk/>
            <pc:sldMk cId="3057038490" sldId="259"/>
            <ac:spMk id="38" creationId="{D5B0017B-2ECA-49AF-B397-DC140825DF8D}"/>
          </ac:spMkLst>
        </pc:spChg>
        <pc:grpChg chg="add del">
          <ac:chgData name="Boddireddy, Sanjana" userId="S::sboddir@calstatela.edu::b9db7627-4f53-4821-84fe-819ff482d293" providerId="AD" clId="Web-{78A67EB4-783B-476B-A90D-A89B57248577}" dt="2021-05-08T11:02:19.430" v="119"/>
          <ac:grpSpMkLst>
            <pc:docMk/>
            <pc:sldMk cId="3057038490" sldId="259"/>
            <ac:grpSpMk id="33" creationId="{AE1C45F0-260A-458C-96ED-C1F6D2151219}"/>
          </ac:grpSpMkLst>
        </pc:grpChg>
        <pc:cxnChg chg="add del">
          <ac:chgData name="Boddireddy, Sanjana" userId="S::sboddir@calstatela.edu::b9db7627-4f53-4821-84fe-819ff482d293" providerId="AD" clId="Web-{78A67EB4-783B-476B-A90D-A89B57248577}" dt="2021-05-08T11:02:19.430" v="119"/>
          <ac:cxnSpMkLst>
            <pc:docMk/>
            <pc:sldMk cId="3057038490" sldId="259"/>
            <ac:cxnSpMk id="40" creationId="{6CF1BAF6-AD41-4082-B212-8A1F9A2E8779}"/>
          </ac:cxnSpMkLst>
        </pc:cxnChg>
      </pc:sldChg>
      <pc:sldChg chg="modSp">
        <pc:chgData name="Boddireddy, Sanjana" userId="S::sboddir@calstatela.edu::b9db7627-4f53-4821-84fe-819ff482d293" providerId="AD" clId="Web-{78A67EB4-783B-476B-A90D-A89B57248577}" dt="2021-05-08T11:06:43.863" v="154" actId="20577"/>
        <pc:sldMkLst>
          <pc:docMk/>
          <pc:sldMk cId="3919777616" sldId="260"/>
        </pc:sldMkLst>
        <pc:spChg chg="mod">
          <ac:chgData name="Boddireddy, Sanjana" userId="S::sboddir@calstatela.edu::b9db7627-4f53-4821-84fe-819ff482d293" providerId="AD" clId="Web-{78A67EB4-783B-476B-A90D-A89B57248577}" dt="2021-05-08T11:05:27.185" v="140" actId="20577"/>
          <ac:spMkLst>
            <pc:docMk/>
            <pc:sldMk cId="3919777616" sldId="260"/>
            <ac:spMk id="2" creationId="{0ED21F8D-8461-E448-B71F-1F2F45A02C89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06:43.863" v="154" actId="20577"/>
          <ac:spMkLst>
            <pc:docMk/>
            <pc:sldMk cId="3919777616" sldId="260"/>
            <ac:spMk id="3" creationId="{B5E494F3-C02F-FD44-91BD-C8A577859255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05:10.794" v="139" actId="20577"/>
        <pc:sldMkLst>
          <pc:docMk/>
          <pc:sldMk cId="1311644361" sldId="262"/>
        </pc:sldMkLst>
        <pc:spChg chg="mod">
          <ac:chgData name="Boddireddy, Sanjana" userId="S::sboddir@calstatela.edu::b9db7627-4f53-4821-84fe-819ff482d293" providerId="AD" clId="Web-{78A67EB4-783B-476B-A90D-A89B57248577}" dt="2021-05-08T11:05:10.794" v="139" actId="20577"/>
          <ac:spMkLst>
            <pc:docMk/>
            <pc:sldMk cId="1311644361" sldId="262"/>
            <ac:spMk id="2" creationId="{5CE4820A-CEAC-054E-B075-80936D8B8625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07:25.114" v="157" actId="20577"/>
        <pc:sldMkLst>
          <pc:docMk/>
          <pc:sldMk cId="304368026" sldId="263"/>
        </pc:sldMkLst>
        <pc:spChg chg="mod">
          <ac:chgData name="Boddireddy, Sanjana" userId="S::sboddir@calstatela.edu::b9db7627-4f53-4821-84fe-819ff482d293" providerId="AD" clId="Web-{78A67EB4-783B-476B-A90D-A89B57248577}" dt="2021-05-08T11:07:25.114" v="157" actId="20577"/>
          <ac:spMkLst>
            <pc:docMk/>
            <pc:sldMk cId="304368026" sldId="263"/>
            <ac:spMk id="2" creationId="{1D6BA69F-DE3E-B241-B07E-17CD4ADD4267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07:48.021" v="158" actId="14100"/>
        <pc:sldMkLst>
          <pc:docMk/>
          <pc:sldMk cId="3442246824" sldId="265"/>
        </pc:sldMkLst>
        <pc:picChg chg="mod">
          <ac:chgData name="Boddireddy, Sanjana" userId="S::sboddir@calstatela.edu::b9db7627-4f53-4821-84fe-819ff482d293" providerId="AD" clId="Web-{78A67EB4-783B-476B-A90D-A89B57248577}" dt="2021-05-08T11:07:48.021" v="158" actId="14100"/>
          <ac:picMkLst>
            <pc:docMk/>
            <pc:sldMk cId="3442246824" sldId="265"/>
            <ac:picMk id="4" creationId="{B53849F5-E6C4-41FF-8E7C-0F5E2287C8F4}"/>
          </ac:picMkLst>
        </pc:picChg>
      </pc:sldChg>
      <pc:sldChg chg="modSp">
        <pc:chgData name="Boddireddy, Sanjana" userId="S::sboddir@calstatela.edu::b9db7627-4f53-4821-84fe-819ff482d293" providerId="AD" clId="Web-{78A67EB4-783B-476B-A90D-A89B57248577}" dt="2021-05-08T11:09:18.258" v="167" actId="20577"/>
        <pc:sldMkLst>
          <pc:docMk/>
          <pc:sldMk cId="248075797" sldId="267"/>
        </pc:sldMkLst>
        <pc:spChg chg="mod">
          <ac:chgData name="Boddireddy, Sanjana" userId="S::sboddir@calstatela.edu::b9db7627-4f53-4821-84fe-819ff482d293" providerId="AD" clId="Web-{78A67EB4-783B-476B-A90D-A89B57248577}" dt="2021-05-08T11:09:10.836" v="166" actId="20577"/>
          <ac:spMkLst>
            <pc:docMk/>
            <pc:sldMk cId="248075797" sldId="267"/>
            <ac:spMk id="2" creationId="{5DAE46F5-3595-6F4D-99A6-6C16FBBCE09E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09:18.258" v="167" actId="20577"/>
          <ac:spMkLst>
            <pc:docMk/>
            <pc:sldMk cId="248075797" sldId="267"/>
            <ac:spMk id="7" creationId="{7C71965D-0D3F-8541-A791-2B14D5C067AC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08:16.038" v="161" actId="20577"/>
        <pc:sldMkLst>
          <pc:docMk/>
          <pc:sldMk cId="2898915247" sldId="268"/>
        </pc:sldMkLst>
        <pc:spChg chg="mod">
          <ac:chgData name="Boddireddy, Sanjana" userId="S::sboddir@calstatela.edu::b9db7627-4f53-4821-84fe-819ff482d293" providerId="AD" clId="Web-{78A67EB4-783B-476B-A90D-A89B57248577}" dt="2021-05-08T11:08:08.490" v="160" actId="20577"/>
          <ac:spMkLst>
            <pc:docMk/>
            <pc:sldMk cId="2898915247" sldId="268"/>
            <ac:spMk id="2" creationId="{C76BF180-ED9E-CC49-99F1-AFF26A2D1A37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08:16.038" v="161" actId="20577"/>
          <ac:spMkLst>
            <pc:docMk/>
            <pc:sldMk cId="2898915247" sldId="268"/>
            <ac:spMk id="6" creationId="{0A417144-7C0E-AC4D-8294-96CB57BA941B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0:24.588" v="177" actId="20577"/>
        <pc:sldMkLst>
          <pc:docMk/>
          <pc:sldMk cId="3647952120" sldId="269"/>
        </pc:sldMkLst>
        <pc:spChg chg="mod">
          <ac:chgData name="Boddireddy, Sanjana" userId="S::sboddir@calstatela.edu::b9db7627-4f53-4821-84fe-819ff482d293" providerId="AD" clId="Web-{78A67EB4-783B-476B-A90D-A89B57248577}" dt="2021-05-08T11:10:17.634" v="176" actId="20577"/>
          <ac:spMkLst>
            <pc:docMk/>
            <pc:sldMk cId="3647952120" sldId="269"/>
            <ac:spMk id="2" creationId="{CF582FD3-A7FE-9B40-8403-E7835FEF663B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10:24.588" v="177" actId="20577"/>
          <ac:spMkLst>
            <pc:docMk/>
            <pc:sldMk cId="3647952120" sldId="269"/>
            <ac:spMk id="6" creationId="{C0D1E356-EF13-5C4E-BD3A-3B9B07304281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0:02.915" v="175" actId="14100"/>
        <pc:sldMkLst>
          <pc:docMk/>
          <pc:sldMk cId="1088255603" sldId="270"/>
        </pc:sldMkLst>
        <pc:spChg chg="mod">
          <ac:chgData name="Boddireddy, Sanjana" userId="S::sboddir@calstatela.edu::b9db7627-4f53-4821-84fe-819ff482d293" providerId="AD" clId="Web-{78A67EB4-783B-476B-A90D-A89B57248577}" dt="2021-05-08T11:09:33.258" v="169" actId="20577"/>
          <ac:spMkLst>
            <pc:docMk/>
            <pc:sldMk cId="1088255603" sldId="270"/>
            <ac:spMk id="2" creationId="{DAA9E8E4-2CD0-6A42-B51E-C2EB309D352D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09:43.946" v="172" actId="14100"/>
          <ac:spMkLst>
            <pc:docMk/>
            <pc:sldMk cId="1088255603" sldId="270"/>
            <ac:spMk id="3" creationId="{554E36A7-7385-2845-95DA-ECA220A0F6AF}"/>
          </ac:spMkLst>
        </pc:spChg>
        <pc:picChg chg="mod">
          <ac:chgData name="Boddireddy, Sanjana" userId="S::sboddir@calstatela.edu::b9db7627-4f53-4821-84fe-819ff482d293" providerId="AD" clId="Web-{78A67EB4-783B-476B-A90D-A89B57248577}" dt="2021-05-08T11:09:57.290" v="174" actId="14100"/>
          <ac:picMkLst>
            <pc:docMk/>
            <pc:sldMk cId="1088255603" sldId="270"/>
            <ac:picMk id="5" creationId="{4F896C01-3679-654D-A08F-56F42B4C5284}"/>
          </ac:picMkLst>
        </pc:picChg>
        <pc:picChg chg="mod">
          <ac:chgData name="Boddireddy, Sanjana" userId="S::sboddir@calstatela.edu::b9db7627-4f53-4821-84fe-819ff482d293" providerId="AD" clId="Web-{78A67EB4-783B-476B-A90D-A89B57248577}" dt="2021-05-08T11:10:02.915" v="175" actId="14100"/>
          <ac:picMkLst>
            <pc:docMk/>
            <pc:sldMk cId="1088255603" sldId="270"/>
            <ac:picMk id="7" creationId="{F3CA9137-6E0C-794A-A2EA-AA299B782CCA}"/>
          </ac:picMkLst>
        </pc:picChg>
      </pc:sldChg>
      <pc:sldChg chg="modSp">
        <pc:chgData name="Boddireddy, Sanjana" userId="S::sboddir@calstatela.edu::b9db7627-4f53-4821-84fe-819ff482d293" providerId="AD" clId="Web-{78A67EB4-783B-476B-A90D-A89B57248577}" dt="2021-05-08T11:08:52.710" v="165" actId="14100"/>
        <pc:sldMkLst>
          <pc:docMk/>
          <pc:sldMk cId="2443262161" sldId="271"/>
        </pc:sldMkLst>
        <pc:spChg chg="mod">
          <ac:chgData name="Boddireddy, Sanjana" userId="S::sboddir@calstatela.edu::b9db7627-4f53-4821-84fe-819ff482d293" providerId="AD" clId="Web-{78A67EB4-783B-476B-A90D-A89B57248577}" dt="2021-05-08T11:08:52.710" v="165" actId="14100"/>
          <ac:spMkLst>
            <pc:docMk/>
            <pc:sldMk cId="2443262161" sldId="271"/>
            <ac:spMk id="2" creationId="{7BA38E8D-6D3B-734B-AC18-8265C81ED4C5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0:39.151" v="178" actId="20577"/>
        <pc:sldMkLst>
          <pc:docMk/>
          <pc:sldMk cId="1647503808" sldId="272"/>
        </pc:sldMkLst>
        <pc:spChg chg="mod">
          <ac:chgData name="Boddireddy, Sanjana" userId="S::sboddir@calstatela.edu::b9db7627-4f53-4821-84fe-819ff482d293" providerId="AD" clId="Web-{78A67EB4-783B-476B-A90D-A89B57248577}" dt="2021-05-08T11:10:39.151" v="178" actId="20577"/>
          <ac:spMkLst>
            <pc:docMk/>
            <pc:sldMk cId="1647503808" sldId="272"/>
            <ac:spMk id="2" creationId="{31E8FCDF-3A5E-574F-BD9A-DCB3E73C6980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0:54.745" v="180" actId="20577"/>
        <pc:sldMkLst>
          <pc:docMk/>
          <pc:sldMk cId="4164282939" sldId="273"/>
        </pc:sldMkLst>
        <pc:spChg chg="mod">
          <ac:chgData name="Boddireddy, Sanjana" userId="S::sboddir@calstatela.edu::b9db7627-4f53-4821-84fe-819ff482d293" providerId="AD" clId="Web-{78A67EB4-783B-476B-A90D-A89B57248577}" dt="2021-05-08T11:10:54.745" v="180" actId="20577"/>
          <ac:spMkLst>
            <pc:docMk/>
            <pc:sldMk cId="4164282939" sldId="273"/>
            <ac:spMk id="2" creationId="{63241A0A-D5BD-AF46-A1A3-22547403BEDC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01:20.179" v="114" actId="20577"/>
        <pc:sldMkLst>
          <pc:docMk/>
          <pc:sldMk cId="1252684966" sldId="274"/>
        </pc:sldMkLst>
        <pc:spChg chg="mod">
          <ac:chgData name="Boddireddy, Sanjana" userId="S::sboddir@calstatela.edu::b9db7627-4f53-4821-84fe-819ff482d293" providerId="AD" clId="Web-{78A67EB4-783B-476B-A90D-A89B57248577}" dt="2021-05-08T11:01:20.179" v="114" actId="20577"/>
          <ac:spMkLst>
            <pc:docMk/>
            <pc:sldMk cId="1252684966" sldId="274"/>
            <ac:spMk id="2" creationId="{6EFA7317-E154-644E-B3E8-6D2D5EF321CD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00:59.147" v="111" actId="14100"/>
          <ac:spMkLst>
            <pc:docMk/>
            <pc:sldMk cId="1252684966" sldId="274"/>
            <ac:spMk id="3" creationId="{8E85094C-DAF7-3249-B9FE-31882EC4068A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1:10.292" v="181" actId="20577"/>
        <pc:sldMkLst>
          <pc:docMk/>
          <pc:sldMk cId="2378358660" sldId="275"/>
        </pc:sldMkLst>
        <pc:spChg chg="mod">
          <ac:chgData name="Boddireddy, Sanjana" userId="S::sboddir@calstatela.edu::b9db7627-4f53-4821-84fe-819ff482d293" providerId="AD" clId="Web-{78A67EB4-783B-476B-A90D-A89B57248577}" dt="2021-05-08T11:11:10.292" v="181" actId="20577"/>
          <ac:spMkLst>
            <pc:docMk/>
            <pc:sldMk cId="2378358660" sldId="275"/>
            <ac:spMk id="2" creationId="{2C0A9FAB-1A1A-C842-9C24-CD2DA8CBA4FB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0:50:25.926" v="17" actId="14100"/>
        <pc:sldMkLst>
          <pc:docMk/>
          <pc:sldMk cId="1383981805" sldId="276"/>
        </pc:sldMkLst>
        <pc:spChg chg="mod">
          <ac:chgData name="Boddireddy, Sanjana" userId="S::sboddir@calstatela.edu::b9db7627-4f53-4821-84fe-819ff482d293" providerId="AD" clId="Web-{78A67EB4-783B-476B-A90D-A89B57248577}" dt="2021-05-08T10:50:25.926" v="17" actId="14100"/>
          <ac:spMkLst>
            <pc:docMk/>
            <pc:sldMk cId="1383981805" sldId="276"/>
            <ac:spMk id="2" creationId="{F36B091F-D440-C045-8920-94E3B208E0A3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0:49:24.862" v="11" actId="20577"/>
          <ac:spMkLst>
            <pc:docMk/>
            <pc:sldMk cId="1383981805" sldId="276"/>
            <ac:spMk id="4" creationId="{87F80EDD-07C4-3E4C-8742-6FBFB4D23C5D}"/>
          </ac:spMkLst>
        </pc:spChg>
        <pc:picChg chg="mod">
          <ac:chgData name="Boddireddy, Sanjana" userId="S::sboddir@calstatela.edu::b9db7627-4f53-4821-84fe-819ff482d293" providerId="AD" clId="Web-{78A67EB4-783B-476B-A90D-A89B57248577}" dt="2021-05-08T10:50:03.660" v="14" actId="14100"/>
          <ac:picMkLst>
            <pc:docMk/>
            <pc:sldMk cId="1383981805" sldId="276"/>
            <ac:picMk id="6" creationId="{E448CF0B-4B53-E444-AA64-31B3DBEB2FDE}"/>
          </ac:picMkLst>
        </pc:picChg>
      </pc:sldChg>
      <pc:sldChg chg="addSp delSp modSp mod setBg">
        <pc:chgData name="Boddireddy, Sanjana" userId="S::sboddir@calstatela.edu::b9db7627-4f53-4821-84fe-819ff482d293" providerId="AD" clId="Web-{78A67EB4-783B-476B-A90D-A89B57248577}" dt="2021-05-08T10:54:17.791" v="54" actId="1076"/>
        <pc:sldMkLst>
          <pc:docMk/>
          <pc:sldMk cId="1819326100" sldId="277"/>
        </pc:sldMkLst>
        <pc:spChg chg="mod">
          <ac:chgData name="Boddireddy, Sanjana" userId="S::sboddir@calstatela.edu::b9db7627-4f53-4821-84fe-819ff482d293" providerId="AD" clId="Web-{78A67EB4-783B-476B-A90D-A89B57248577}" dt="2021-05-08T10:52:46.211" v="39" actId="20577"/>
          <ac:spMkLst>
            <pc:docMk/>
            <pc:sldMk cId="1819326100" sldId="277"/>
            <ac:spMk id="2" creationId="{36C78BC1-9F28-9A48-8B2C-FC427651B28C}"/>
          </ac:spMkLst>
        </pc:spChg>
        <pc:spChg chg="mod ord">
          <ac:chgData name="Boddireddy, Sanjana" userId="S::sboddir@calstatela.edu::b9db7627-4f53-4821-84fe-819ff482d293" providerId="AD" clId="Web-{78A67EB4-783B-476B-A90D-A89B57248577}" dt="2021-05-08T10:54:17.791" v="54" actId="1076"/>
          <ac:spMkLst>
            <pc:docMk/>
            <pc:sldMk cId="1819326100" sldId="277"/>
            <ac:spMk id="3" creationId="{A35A783D-93C6-5144-9EE1-9FEC90AE7566}"/>
          </ac:spMkLst>
        </pc:spChg>
        <pc:spChg chg="del">
          <ac:chgData name="Boddireddy, Sanjana" userId="S::sboddir@calstatela.edu::b9db7627-4f53-4821-84fe-819ff482d293" providerId="AD" clId="Web-{78A67EB4-783B-476B-A90D-A89B57248577}" dt="2021-05-08T10:51:02.880" v="18"/>
          <ac:spMkLst>
            <pc:docMk/>
            <pc:sldMk cId="1819326100" sldId="277"/>
            <ac:spMk id="4" creationId="{8D402A3C-6C12-3C49-ADCA-5CF9025A6DE1}"/>
          </ac:spMkLst>
        </pc:spChg>
        <pc:spChg chg="add">
          <ac:chgData name="Boddireddy, Sanjana" userId="S::sboddir@calstatela.edu::b9db7627-4f53-4821-84fe-819ff482d293" providerId="AD" clId="Web-{78A67EB4-783B-476B-A90D-A89B57248577}" dt="2021-05-08T10:51:02.880" v="18"/>
          <ac:spMkLst>
            <pc:docMk/>
            <pc:sldMk cId="1819326100" sldId="277"/>
            <ac:spMk id="17" creationId="{D8C7B66D-8C78-480F-A98B-3F195E65A5D7}"/>
          </ac:spMkLst>
        </pc:spChg>
        <pc:picChg chg="mod ord">
          <ac:chgData name="Boddireddy, Sanjana" userId="S::sboddir@calstatela.edu::b9db7627-4f53-4821-84fe-819ff482d293" providerId="AD" clId="Web-{78A67EB4-783B-476B-A90D-A89B57248577}" dt="2021-05-08T10:51:23.271" v="24" actId="14100"/>
          <ac:picMkLst>
            <pc:docMk/>
            <pc:sldMk cId="1819326100" sldId="277"/>
            <ac:picMk id="10" creationId="{0D49851E-6377-C147-AEBB-641B4B5F88A6}"/>
          </ac:picMkLst>
        </pc:picChg>
        <pc:picChg chg="mod">
          <ac:chgData name="Boddireddy, Sanjana" userId="S::sboddir@calstatela.edu::b9db7627-4f53-4821-84fe-819ff482d293" providerId="AD" clId="Web-{78A67EB4-783B-476B-A90D-A89B57248577}" dt="2021-05-08T10:52:25.679" v="36" actId="14100"/>
          <ac:picMkLst>
            <pc:docMk/>
            <pc:sldMk cId="1819326100" sldId="277"/>
            <ac:picMk id="12" creationId="{C3A9ADB1-4D39-7B40-AD20-C4FF01179EAC}"/>
          </ac:picMkLst>
        </pc:picChg>
      </pc:sldChg>
      <pc:sldChg chg="addSp delSp modSp mod setBg">
        <pc:chgData name="Boddireddy, Sanjana" userId="S::sboddir@calstatela.edu::b9db7627-4f53-4821-84fe-819ff482d293" providerId="AD" clId="Web-{78A67EB4-783B-476B-A90D-A89B57248577}" dt="2021-05-08T11:11:32.308" v="183" actId="20577"/>
        <pc:sldMkLst>
          <pc:docMk/>
          <pc:sldMk cId="1499581310" sldId="278"/>
        </pc:sldMkLst>
        <pc:spChg chg="mod">
          <ac:chgData name="Boddireddy, Sanjana" userId="S::sboddir@calstatela.edu::b9db7627-4f53-4821-84fe-819ff482d293" providerId="AD" clId="Web-{78A67EB4-783B-476B-A90D-A89B57248577}" dt="2021-05-08T11:11:32.308" v="183" actId="20577"/>
          <ac:spMkLst>
            <pc:docMk/>
            <pc:sldMk cId="1499581310" sldId="278"/>
            <ac:spMk id="2" creationId="{514C9558-F78C-F746-8AF3-D92FFA29E61A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0:54:08.432" v="53" actId="1076"/>
          <ac:spMkLst>
            <pc:docMk/>
            <pc:sldMk cId="1499581310" sldId="278"/>
            <ac:spMk id="4" creationId="{D603981E-AE22-5049-9994-BD3F55F14425}"/>
          </ac:spMkLst>
        </pc:spChg>
        <pc:spChg chg="add del">
          <ac:chgData name="Boddireddy, Sanjana" userId="S::sboddir@calstatela.edu::b9db7627-4f53-4821-84fe-819ff482d293" providerId="AD" clId="Web-{78A67EB4-783B-476B-A90D-A89B57248577}" dt="2021-05-08T10:53:15.774" v="43"/>
          <ac:spMkLst>
            <pc:docMk/>
            <pc:sldMk cId="1499581310" sldId="278"/>
            <ac:spMk id="10" creationId="{352BEC0E-22F8-46D0-9632-375DB541B06C}"/>
          </ac:spMkLst>
        </pc:spChg>
        <pc:spChg chg="add del">
          <ac:chgData name="Boddireddy, Sanjana" userId="S::sboddir@calstatela.edu::b9db7627-4f53-4821-84fe-819ff482d293" providerId="AD" clId="Web-{78A67EB4-783B-476B-A90D-A89B57248577}" dt="2021-05-08T10:53:15.774" v="43"/>
          <ac:spMkLst>
            <pc:docMk/>
            <pc:sldMk cId="1499581310" sldId="278"/>
            <ac:spMk id="11" creationId="{3FCFB1DE-0B7E-48CC-BA90-B2AB0889F9D6}"/>
          </ac:spMkLst>
        </pc:spChg>
        <pc:spChg chg="add del">
          <ac:chgData name="Boddireddy, Sanjana" userId="S::sboddir@calstatela.edu::b9db7627-4f53-4821-84fe-819ff482d293" providerId="AD" clId="Web-{78A67EB4-783B-476B-A90D-A89B57248577}" dt="2021-05-08T10:53:12.383" v="41"/>
          <ac:spMkLst>
            <pc:docMk/>
            <pc:sldMk cId="1499581310" sldId="278"/>
            <ac:spMk id="13" creationId="{5AAE9118-0436-4488-AC4A-C14DF6A7B6B1}"/>
          </ac:spMkLst>
        </pc:spChg>
        <pc:spChg chg="add del">
          <ac:chgData name="Boddireddy, Sanjana" userId="S::sboddir@calstatela.edu::b9db7627-4f53-4821-84fe-819ff482d293" providerId="AD" clId="Web-{78A67EB4-783B-476B-A90D-A89B57248577}" dt="2021-05-08T10:53:12.383" v="41"/>
          <ac:spMkLst>
            <pc:docMk/>
            <pc:sldMk cId="1499581310" sldId="278"/>
            <ac:spMk id="15" creationId="{1B10F861-B8F1-49C7-BD58-EAB20CEE7F93}"/>
          </ac:spMkLst>
        </pc:spChg>
        <pc:spChg chg="add del">
          <ac:chgData name="Boddireddy, Sanjana" userId="S::sboddir@calstatela.edu::b9db7627-4f53-4821-84fe-819ff482d293" providerId="AD" clId="Web-{78A67EB4-783B-476B-A90D-A89B57248577}" dt="2021-05-08T10:53:12.383" v="41"/>
          <ac:spMkLst>
            <pc:docMk/>
            <pc:sldMk cId="1499581310" sldId="278"/>
            <ac:spMk id="17" creationId="{61F6E425-22AB-4DA2-8FAC-58ADB58EF6C3}"/>
          </ac:spMkLst>
        </pc:spChg>
        <pc:picChg chg="mod">
          <ac:chgData name="Boddireddy, Sanjana" userId="S::sboddir@calstatela.edu::b9db7627-4f53-4821-84fe-819ff482d293" providerId="AD" clId="Web-{78A67EB4-783B-476B-A90D-A89B57248577}" dt="2021-05-08T10:53:50.853" v="51" actId="14100"/>
          <ac:picMkLst>
            <pc:docMk/>
            <pc:sldMk cId="1499581310" sldId="278"/>
            <ac:picMk id="6" creationId="{3A0C3C26-B3A4-D144-B1FF-FF518699705E}"/>
          </ac:picMkLst>
        </pc:picChg>
        <pc:picChg chg="mod">
          <ac:chgData name="Boddireddy, Sanjana" userId="S::sboddir@calstatela.edu::b9db7627-4f53-4821-84fe-819ff482d293" providerId="AD" clId="Web-{78A67EB4-783B-476B-A90D-A89B57248577}" dt="2021-05-08T10:53:34.634" v="47" actId="14100"/>
          <ac:picMkLst>
            <pc:docMk/>
            <pc:sldMk cId="1499581310" sldId="278"/>
            <ac:picMk id="8" creationId="{DB23D98D-F035-274B-AFD7-C4659C2468CC}"/>
          </ac:picMkLst>
        </pc:picChg>
      </pc:sldChg>
      <pc:sldChg chg="modSp">
        <pc:chgData name="Boddireddy, Sanjana" userId="S::sboddir@calstatela.edu::b9db7627-4f53-4821-84fe-819ff482d293" providerId="AD" clId="Web-{78A67EB4-783B-476B-A90D-A89B57248577}" dt="2021-05-08T11:11:53.996" v="185" actId="20577"/>
        <pc:sldMkLst>
          <pc:docMk/>
          <pc:sldMk cId="3502486494" sldId="279"/>
        </pc:sldMkLst>
        <pc:spChg chg="mod">
          <ac:chgData name="Boddireddy, Sanjana" userId="S::sboddir@calstatela.edu::b9db7627-4f53-4821-84fe-819ff482d293" providerId="AD" clId="Web-{78A67EB4-783B-476B-A90D-A89B57248577}" dt="2021-05-08T11:11:53.996" v="185" actId="20577"/>
          <ac:spMkLst>
            <pc:docMk/>
            <pc:sldMk cId="3502486494" sldId="279"/>
            <ac:spMk id="2" creationId="{5A164FE3-4C45-6942-8C16-191853A8C7DA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2:29.529" v="188" actId="14100"/>
        <pc:sldMkLst>
          <pc:docMk/>
          <pc:sldMk cId="3905547889" sldId="280"/>
        </pc:sldMkLst>
        <pc:spChg chg="mod">
          <ac:chgData name="Boddireddy, Sanjana" userId="S::sboddir@calstatela.edu::b9db7627-4f53-4821-84fe-819ff482d293" providerId="AD" clId="Web-{78A67EB4-783B-476B-A90D-A89B57248577}" dt="2021-05-08T11:12:29.529" v="188" actId="14100"/>
          <ac:spMkLst>
            <pc:docMk/>
            <pc:sldMk cId="3905547889" sldId="280"/>
            <ac:spMk id="2" creationId="{6062653D-E3C6-3C41-8376-ABEA682CCF2E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8:36.571" v="262" actId="20577"/>
        <pc:sldMkLst>
          <pc:docMk/>
          <pc:sldMk cId="1768467635" sldId="281"/>
        </pc:sldMkLst>
        <pc:spChg chg="mod">
          <ac:chgData name="Boddireddy, Sanjana" userId="S::sboddir@calstatela.edu::b9db7627-4f53-4821-84fe-819ff482d293" providerId="AD" clId="Web-{78A67EB4-783B-476B-A90D-A89B57248577}" dt="2021-05-08T11:18:36.571" v="262" actId="20577"/>
          <ac:spMkLst>
            <pc:docMk/>
            <pc:sldMk cId="1768467635" sldId="281"/>
            <ac:spMk id="2" creationId="{4E287E83-DC9E-D54B-9A29-790F8AC24C41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13:08.623" v="194" actId="14100"/>
          <ac:spMkLst>
            <pc:docMk/>
            <pc:sldMk cId="1768467635" sldId="281"/>
            <ac:spMk id="4" creationId="{06B756E4-0AFC-F24A-9D29-6DFCEF3E17D3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3:57.734" v="216" actId="20577"/>
        <pc:sldMkLst>
          <pc:docMk/>
          <pc:sldMk cId="3958183805" sldId="282"/>
        </pc:sldMkLst>
        <pc:spChg chg="mod">
          <ac:chgData name="Boddireddy, Sanjana" userId="S::sboddir@calstatela.edu::b9db7627-4f53-4821-84fe-819ff482d293" providerId="AD" clId="Web-{78A67EB4-783B-476B-A90D-A89B57248577}" dt="2021-05-08T11:13:57.734" v="216" actId="20577"/>
          <ac:spMkLst>
            <pc:docMk/>
            <pc:sldMk cId="3958183805" sldId="282"/>
            <ac:spMk id="2" creationId="{99236467-9D6B-0243-BDFF-E83067981EE7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13:50.718" v="215" actId="20577"/>
          <ac:spMkLst>
            <pc:docMk/>
            <pc:sldMk cId="3958183805" sldId="282"/>
            <ac:spMk id="3" creationId="{7FD9055F-6666-FB49-922C-DE53A8C23A0F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2:50.420" v="190" actId="20577"/>
        <pc:sldMkLst>
          <pc:docMk/>
          <pc:sldMk cId="2153085891" sldId="283"/>
        </pc:sldMkLst>
        <pc:spChg chg="mod">
          <ac:chgData name="Boddireddy, Sanjana" userId="S::sboddir@calstatela.edu::b9db7627-4f53-4821-84fe-819ff482d293" providerId="AD" clId="Web-{78A67EB4-783B-476B-A90D-A89B57248577}" dt="2021-05-08T11:12:44.263" v="189" actId="20577"/>
          <ac:spMkLst>
            <pc:docMk/>
            <pc:sldMk cId="2153085891" sldId="283"/>
            <ac:spMk id="2" creationId="{43932E47-98DF-7F4C-9E45-0210E71881F0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12:50.420" v="190" actId="20577"/>
          <ac:spMkLst>
            <pc:docMk/>
            <pc:sldMk cId="2153085891" sldId="283"/>
            <ac:spMk id="3" creationId="{046F9D9D-6A92-1C49-8AE8-C30718452147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4:20.313" v="221" actId="14100"/>
        <pc:sldMkLst>
          <pc:docMk/>
          <pc:sldMk cId="3068721050" sldId="284"/>
        </pc:sldMkLst>
        <pc:spChg chg="mod">
          <ac:chgData name="Boddireddy, Sanjana" userId="S::sboddir@calstatela.edu::b9db7627-4f53-4821-84fe-819ff482d293" providerId="AD" clId="Web-{78A67EB4-783B-476B-A90D-A89B57248577}" dt="2021-05-08T11:14:20.313" v="221" actId="14100"/>
          <ac:spMkLst>
            <pc:docMk/>
            <pc:sldMk cId="3068721050" sldId="284"/>
            <ac:spMk id="2" creationId="{69B24D3A-95ED-5B42-9C05-3C2322792B76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4:57.798" v="234" actId="20577"/>
        <pc:sldMkLst>
          <pc:docMk/>
          <pc:sldMk cId="4154794021" sldId="286"/>
        </pc:sldMkLst>
        <pc:spChg chg="mod">
          <ac:chgData name="Boddireddy, Sanjana" userId="S::sboddir@calstatela.edu::b9db7627-4f53-4821-84fe-819ff482d293" providerId="AD" clId="Web-{78A67EB4-783B-476B-A90D-A89B57248577}" dt="2021-05-08T11:14:41.532" v="223" actId="20577"/>
          <ac:spMkLst>
            <pc:docMk/>
            <pc:sldMk cId="4154794021" sldId="286"/>
            <ac:spMk id="2" creationId="{99236467-9D6B-0243-BDFF-E83067981EE7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14:57.798" v="234" actId="20577"/>
          <ac:spMkLst>
            <pc:docMk/>
            <pc:sldMk cId="4154794021" sldId="286"/>
            <ac:spMk id="3" creationId="{7FD9055F-6666-FB49-922C-DE53A8C23A0F}"/>
          </ac:spMkLst>
        </pc:spChg>
      </pc:sldChg>
      <pc:sldChg chg="addSp delSp modSp mod setBg">
        <pc:chgData name="Boddireddy, Sanjana" userId="S::sboddir@calstatela.edu::b9db7627-4f53-4821-84fe-819ff482d293" providerId="AD" clId="Web-{78A67EB4-783B-476B-A90D-A89B57248577}" dt="2021-05-08T11:19:30.869" v="267" actId="14100"/>
        <pc:sldMkLst>
          <pc:docMk/>
          <pc:sldMk cId="222497688" sldId="287"/>
        </pc:sldMkLst>
        <pc:spChg chg="mod">
          <ac:chgData name="Boddireddy, Sanjana" userId="S::sboddir@calstatela.edu::b9db7627-4f53-4821-84fe-819ff482d293" providerId="AD" clId="Web-{78A67EB4-783B-476B-A90D-A89B57248577}" dt="2021-05-08T11:19:30.869" v="267" actId="14100"/>
          <ac:spMkLst>
            <pc:docMk/>
            <pc:sldMk cId="222497688" sldId="287"/>
            <ac:spMk id="2" creationId="{F6F149B6-0580-044B-A14B-6B0E9ED849FC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18:59.618" v="263" actId="14100"/>
          <ac:spMkLst>
            <pc:docMk/>
            <pc:sldMk cId="222497688" sldId="287"/>
            <ac:spMk id="4" creationId="{53C7AF07-62A4-C046-ACD4-B48CBEF48B93}"/>
          </ac:spMkLst>
        </pc:spChg>
        <pc:picChg chg="mod">
          <ac:chgData name="Boddireddy, Sanjana" userId="S::sboddir@calstatela.edu::b9db7627-4f53-4821-84fe-819ff482d293" providerId="AD" clId="Web-{78A67EB4-783B-476B-A90D-A89B57248577}" dt="2021-05-08T11:16:06.284" v="246" actId="14100"/>
          <ac:picMkLst>
            <pc:docMk/>
            <pc:sldMk cId="222497688" sldId="287"/>
            <ac:picMk id="3" creationId="{DBC01383-ECEA-42B7-9E16-E8DE4642D7F0}"/>
          </ac:picMkLst>
        </pc:picChg>
        <pc:picChg chg="mod">
          <ac:chgData name="Boddireddy, Sanjana" userId="S::sboddir@calstatela.edu::b9db7627-4f53-4821-84fe-819ff482d293" providerId="AD" clId="Web-{78A67EB4-783B-476B-A90D-A89B57248577}" dt="2021-05-08T11:15:14.783" v="237"/>
          <ac:picMkLst>
            <pc:docMk/>
            <pc:sldMk cId="222497688" sldId="287"/>
            <ac:picMk id="6" creationId="{92BFBAE1-124D-CA46-95D0-0283E95ACC30}"/>
          </ac:picMkLst>
        </pc:picChg>
        <pc:cxnChg chg="add">
          <ac:chgData name="Boddireddy, Sanjana" userId="S::sboddir@calstatela.edu::b9db7627-4f53-4821-84fe-819ff482d293" providerId="AD" clId="Web-{78A67EB4-783B-476B-A90D-A89B57248577}" dt="2021-05-08T11:15:14.783" v="237"/>
          <ac:cxnSpMkLst>
            <pc:docMk/>
            <pc:sldMk cId="222497688" sldId="287"/>
            <ac:cxnSpMk id="8" creationId="{A7F400EE-A8A5-48AF-B4D6-291B52C6F0B0}"/>
          </ac:cxnSpMkLst>
        </pc:cxnChg>
        <pc:cxnChg chg="add del">
          <ac:chgData name="Boddireddy, Sanjana" userId="S::sboddir@calstatela.edu::b9db7627-4f53-4821-84fe-819ff482d293" providerId="AD" clId="Web-{78A67EB4-783B-476B-A90D-A89B57248577}" dt="2021-05-08T11:15:11.642" v="236"/>
          <ac:cxnSpMkLst>
            <pc:docMk/>
            <pc:sldMk cId="222497688" sldId="287"/>
            <ac:cxnSpMk id="11" creationId="{A7F400EE-A8A5-48AF-B4D6-291B52C6F0B0}"/>
          </ac:cxnSpMkLst>
        </pc:cxnChg>
      </pc:sldChg>
      <pc:sldChg chg="modSp">
        <pc:chgData name="Boddireddy, Sanjana" userId="S::sboddir@calstatela.edu::b9db7627-4f53-4821-84fe-819ff482d293" providerId="AD" clId="Web-{78A67EB4-783B-476B-A90D-A89B57248577}" dt="2021-05-08T11:16:31.863" v="247" actId="20577"/>
        <pc:sldMkLst>
          <pc:docMk/>
          <pc:sldMk cId="2017057550" sldId="288"/>
        </pc:sldMkLst>
        <pc:spChg chg="mod">
          <ac:chgData name="Boddireddy, Sanjana" userId="S::sboddir@calstatela.edu::b9db7627-4f53-4821-84fe-819ff482d293" providerId="AD" clId="Web-{78A67EB4-783B-476B-A90D-A89B57248577}" dt="2021-05-08T11:16:31.863" v="247" actId="20577"/>
          <ac:spMkLst>
            <pc:docMk/>
            <pc:sldMk cId="2017057550" sldId="288"/>
            <ac:spMk id="2" creationId="{2E532F0D-3B2F-174E-836E-65AEEA86BCE5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17:18.677" v="257"/>
        <pc:sldMkLst>
          <pc:docMk/>
          <pc:sldMk cId="1963260961" sldId="289"/>
        </pc:sldMkLst>
        <pc:spChg chg="mod">
          <ac:chgData name="Boddireddy, Sanjana" userId="S::sboddir@calstatela.edu::b9db7627-4f53-4821-84fe-819ff482d293" providerId="AD" clId="Web-{78A67EB4-783B-476B-A90D-A89B57248577}" dt="2021-05-08T11:17:00.755" v="251" actId="14100"/>
          <ac:spMkLst>
            <pc:docMk/>
            <pc:sldMk cId="1963260961" sldId="289"/>
            <ac:spMk id="2" creationId="{08E261AC-2CB6-9047-BBEB-4D37F1F84B27}"/>
          </ac:spMkLst>
        </pc:spChg>
        <pc:graphicFrameChg chg="mod modGraphic">
          <ac:chgData name="Boddireddy, Sanjana" userId="S::sboddir@calstatela.edu::b9db7627-4f53-4821-84fe-819ff482d293" providerId="AD" clId="Web-{78A67EB4-783B-476B-A90D-A89B57248577}" dt="2021-05-08T11:17:18.677" v="257"/>
          <ac:graphicFrameMkLst>
            <pc:docMk/>
            <pc:sldMk cId="1963260961" sldId="289"/>
            <ac:graphicFrameMk id="4" creationId="{9D5AD70C-98A3-BC44-BE8D-5800D541E1E0}"/>
          </ac:graphicFrameMkLst>
        </pc:graphicFrameChg>
      </pc:sldChg>
      <pc:sldChg chg="modSp">
        <pc:chgData name="Boddireddy, Sanjana" userId="S::sboddir@calstatela.edu::b9db7627-4f53-4821-84fe-819ff482d293" providerId="AD" clId="Web-{78A67EB4-783B-476B-A90D-A89B57248577}" dt="2021-05-08T10:54:56.464" v="57" actId="14100"/>
        <pc:sldMkLst>
          <pc:docMk/>
          <pc:sldMk cId="1373198290" sldId="290"/>
        </pc:sldMkLst>
        <pc:picChg chg="mod">
          <ac:chgData name="Boddireddy, Sanjana" userId="S::sboddir@calstatela.edu::b9db7627-4f53-4821-84fe-819ff482d293" providerId="AD" clId="Web-{78A67EB4-783B-476B-A90D-A89B57248577}" dt="2021-05-08T10:54:56.464" v="57" actId="14100"/>
          <ac:picMkLst>
            <pc:docMk/>
            <pc:sldMk cId="1373198290" sldId="290"/>
            <ac:picMk id="4" creationId="{D8FF7B06-E907-4C41-BD2A-B95C90E97FCF}"/>
          </ac:picMkLst>
        </pc:picChg>
      </pc:sldChg>
      <pc:sldChg chg="modSp">
        <pc:chgData name="Boddireddy, Sanjana" userId="S::sboddir@calstatela.edu::b9db7627-4f53-4821-84fe-819ff482d293" providerId="AD" clId="Web-{78A67EB4-783B-476B-A90D-A89B57248577}" dt="2021-05-08T10:57:23.688" v="77" actId="20577"/>
        <pc:sldMkLst>
          <pc:docMk/>
          <pc:sldMk cId="2511000845" sldId="291"/>
        </pc:sldMkLst>
        <pc:spChg chg="mod">
          <ac:chgData name="Boddireddy, Sanjana" userId="S::sboddir@calstatela.edu::b9db7627-4f53-4821-84fe-819ff482d293" providerId="AD" clId="Web-{78A67EB4-783B-476B-A90D-A89B57248577}" dt="2021-05-08T10:57:23.688" v="77" actId="20577"/>
          <ac:spMkLst>
            <pc:docMk/>
            <pc:sldMk cId="2511000845" sldId="291"/>
            <ac:spMk id="2" creationId="{A68943D4-BD13-584A-B94F-DDA0E1D122E9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0:57:08.030" v="76" actId="14100"/>
          <ac:spMkLst>
            <pc:docMk/>
            <pc:sldMk cId="2511000845" sldId="291"/>
            <ac:spMk id="4" creationId="{F313DB5C-745B-7547-B9B9-A3D0754F5013}"/>
          </ac:spMkLst>
        </pc:spChg>
        <pc:picChg chg="mod">
          <ac:chgData name="Boddireddy, Sanjana" userId="S::sboddir@calstatela.edu::b9db7627-4f53-4821-84fe-819ff482d293" providerId="AD" clId="Web-{78A67EB4-783B-476B-A90D-A89B57248577}" dt="2021-05-08T10:56:30.935" v="67" actId="14100"/>
          <ac:picMkLst>
            <pc:docMk/>
            <pc:sldMk cId="2511000845" sldId="291"/>
            <ac:picMk id="3" creationId="{2EF1777F-31A0-48FF-ACFD-DA7F50D5353B}"/>
          </ac:picMkLst>
        </pc:picChg>
        <pc:picChg chg="mod">
          <ac:chgData name="Boddireddy, Sanjana" userId="S::sboddir@calstatela.edu::b9db7627-4f53-4821-84fe-819ff482d293" providerId="AD" clId="Web-{78A67EB4-783B-476B-A90D-A89B57248577}" dt="2021-05-08T10:55:40.684" v="60" actId="1076"/>
          <ac:picMkLst>
            <pc:docMk/>
            <pc:sldMk cId="2511000845" sldId="291"/>
            <ac:picMk id="5" creationId="{5396D135-F779-4AA2-BDA1-C1E38F858E5F}"/>
          </ac:picMkLst>
        </pc:picChg>
        <pc:picChg chg="mod">
          <ac:chgData name="Boddireddy, Sanjana" userId="S::sboddir@calstatela.edu::b9db7627-4f53-4821-84fe-819ff482d293" providerId="AD" clId="Web-{78A67EB4-783B-476B-A90D-A89B57248577}" dt="2021-05-08T10:56:38.311" v="68" actId="14100"/>
          <ac:picMkLst>
            <pc:docMk/>
            <pc:sldMk cId="2511000845" sldId="291"/>
            <ac:picMk id="6" creationId="{9DF6F470-D918-47A8-A8FC-6FE610D6E9C0}"/>
          </ac:picMkLst>
        </pc:picChg>
      </pc:sldChg>
      <pc:sldChg chg="modSp">
        <pc:chgData name="Boddireddy, Sanjana" userId="S::sboddir@calstatela.edu::b9db7627-4f53-4821-84fe-819ff482d293" providerId="AD" clId="Web-{78A67EB4-783B-476B-A90D-A89B57248577}" dt="2021-05-08T10:59:53.958" v="104" actId="20577"/>
        <pc:sldMkLst>
          <pc:docMk/>
          <pc:sldMk cId="2494343203" sldId="292"/>
        </pc:sldMkLst>
        <pc:spChg chg="mod">
          <ac:chgData name="Boddireddy, Sanjana" userId="S::sboddir@calstatela.edu::b9db7627-4f53-4821-84fe-819ff482d293" providerId="AD" clId="Web-{78A67EB4-783B-476B-A90D-A89B57248577}" dt="2021-05-08T10:58:52.269" v="90" actId="20577"/>
          <ac:spMkLst>
            <pc:docMk/>
            <pc:sldMk cId="2494343203" sldId="292"/>
            <ac:spMk id="2" creationId="{D9F26015-10D2-5C4D-958C-F201128DE1A8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0:59:53.958" v="104" actId="20577"/>
          <ac:spMkLst>
            <pc:docMk/>
            <pc:sldMk cId="2494343203" sldId="292"/>
            <ac:spMk id="4" creationId="{B64C9C7D-3477-6E49-82D5-00A88892502C}"/>
          </ac:spMkLst>
        </pc:spChg>
        <pc:picChg chg="mod">
          <ac:chgData name="Boddireddy, Sanjana" userId="S::sboddir@calstatela.edu::b9db7627-4f53-4821-84fe-819ff482d293" providerId="AD" clId="Web-{78A67EB4-783B-476B-A90D-A89B57248577}" dt="2021-05-08T10:58:05.189" v="85" actId="14100"/>
          <ac:picMkLst>
            <pc:docMk/>
            <pc:sldMk cId="2494343203" sldId="292"/>
            <ac:picMk id="3" creationId="{0BA12B3A-B5A4-4009-A40F-28E4AF460C00}"/>
          </ac:picMkLst>
        </pc:picChg>
        <pc:picChg chg="mod">
          <ac:chgData name="Boddireddy, Sanjana" userId="S::sboddir@calstatela.edu::b9db7627-4f53-4821-84fe-819ff482d293" providerId="AD" clId="Web-{78A67EB4-783B-476B-A90D-A89B57248577}" dt="2021-05-08T10:57:59.689" v="84" actId="1076"/>
          <ac:picMkLst>
            <pc:docMk/>
            <pc:sldMk cId="2494343203" sldId="292"/>
            <ac:picMk id="5" creationId="{B987B182-F141-4B3A-B952-9BB8D21B1BF7}"/>
          </ac:picMkLst>
        </pc:picChg>
        <pc:picChg chg="mod">
          <ac:chgData name="Boddireddy, Sanjana" userId="S::sboddir@calstatela.edu::b9db7627-4f53-4821-84fe-819ff482d293" providerId="AD" clId="Web-{78A67EB4-783B-476B-A90D-A89B57248577}" dt="2021-05-08T10:59:30.004" v="98" actId="14100"/>
          <ac:picMkLst>
            <pc:docMk/>
            <pc:sldMk cId="2494343203" sldId="292"/>
            <ac:picMk id="6" creationId="{AACD10A9-E48C-4A23-8DD2-A18F0BE9EF3C}"/>
          </ac:picMkLst>
        </pc:picChg>
      </pc:sldChg>
      <pc:sldChg chg="modSp">
        <pc:chgData name="Boddireddy, Sanjana" userId="S::sboddir@calstatela.edu::b9db7627-4f53-4821-84fe-819ff482d293" providerId="AD" clId="Web-{78A67EB4-783B-476B-A90D-A89B57248577}" dt="2021-05-08T11:19:48.903" v="268" actId="20577"/>
        <pc:sldMkLst>
          <pc:docMk/>
          <pc:sldMk cId="2975228397" sldId="293"/>
        </pc:sldMkLst>
        <pc:spChg chg="mod">
          <ac:chgData name="Boddireddy, Sanjana" userId="S::sboddir@calstatela.edu::b9db7627-4f53-4821-84fe-819ff482d293" providerId="AD" clId="Web-{78A67EB4-783B-476B-A90D-A89B57248577}" dt="2021-05-08T11:19:48.903" v="268" actId="20577"/>
          <ac:spMkLst>
            <pc:docMk/>
            <pc:sldMk cId="2975228397" sldId="293"/>
            <ac:spMk id="2" creationId="{C15340C7-7CA9-6E48-B5E3-521578B886E0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00:27.193" v="109" actId="14100"/>
          <ac:spMkLst>
            <pc:docMk/>
            <pc:sldMk cId="2975228397" sldId="293"/>
            <ac:spMk id="4" creationId="{60C8953A-29AB-8344-B9AA-77B5E7D9D6DC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20:22.480" v="276"/>
        <pc:sldMkLst>
          <pc:docMk/>
          <pc:sldMk cId="2816875583" sldId="295"/>
        </pc:sldMkLst>
        <pc:spChg chg="mod">
          <ac:chgData name="Boddireddy, Sanjana" userId="S::sboddir@calstatela.edu::b9db7627-4f53-4821-84fe-819ff482d293" providerId="AD" clId="Web-{78A67EB4-783B-476B-A90D-A89B57248577}" dt="2021-05-08T11:20:02.417" v="270" actId="20577"/>
          <ac:spMkLst>
            <pc:docMk/>
            <pc:sldMk cId="2816875583" sldId="295"/>
            <ac:spMk id="2" creationId="{5A164FE3-4C45-6942-8C16-191853A8C7DA}"/>
          </ac:spMkLst>
        </pc:spChg>
        <pc:graphicFrameChg chg="mod modGraphic">
          <ac:chgData name="Boddireddy, Sanjana" userId="S::sboddir@calstatela.edu::b9db7627-4f53-4821-84fe-819ff482d293" providerId="AD" clId="Web-{78A67EB4-783B-476B-A90D-A89B57248577}" dt="2021-05-08T11:20:22.480" v="276"/>
          <ac:graphicFrameMkLst>
            <pc:docMk/>
            <pc:sldMk cId="2816875583" sldId="295"/>
            <ac:graphicFrameMk id="4" creationId="{8D8475CB-96E0-A248-B72D-E56606948A1E}"/>
          </ac:graphicFrameMkLst>
        </pc:graphicFrameChg>
      </pc:sldChg>
      <pc:sldChg chg="modSp">
        <pc:chgData name="Boddireddy, Sanjana" userId="S::sboddir@calstatela.edu::b9db7627-4f53-4821-84fe-819ff482d293" providerId="AD" clId="Web-{78A67EB4-783B-476B-A90D-A89B57248577}" dt="2021-05-08T11:20:51.028" v="279" actId="14100"/>
        <pc:sldMkLst>
          <pc:docMk/>
          <pc:sldMk cId="669986697" sldId="297"/>
        </pc:sldMkLst>
        <pc:spChg chg="mod">
          <ac:chgData name="Boddireddy, Sanjana" userId="S::sboddir@calstatela.edu::b9db7627-4f53-4821-84fe-819ff482d293" providerId="AD" clId="Web-{78A67EB4-783B-476B-A90D-A89B57248577}" dt="2021-05-08T11:20:51.028" v="279" actId="14100"/>
          <ac:spMkLst>
            <pc:docMk/>
            <pc:sldMk cId="669986697" sldId="297"/>
            <ac:spMk id="2" creationId="{6062653D-E3C6-3C41-8376-ABEA682CCF2E}"/>
          </ac:spMkLst>
        </pc:spChg>
        <pc:graphicFrameChg chg="mod modGraphic">
          <ac:chgData name="Boddireddy, Sanjana" userId="S::sboddir@calstatela.edu::b9db7627-4f53-4821-84fe-819ff482d293" providerId="AD" clId="Web-{78A67EB4-783B-476B-A90D-A89B57248577}" dt="2021-05-08T11:20:48.044" v="278"/>
          <ac:graphicFrameMkLst>
            <pc:docMk/>
            <pc:sldMk cId="669986697" sldId="297"/>
            <ac:graphicFrameMk id="4" creationId="{598D4B2D-13C9-EB4B-BA7B-D0CFB7E1C8E8}"/>
          </ac:graphicFrameMkLst>
        </pc:graphicFrameChg>
      </pc:sldChg>
      <pc:sldChg chg="modSp">
        <pc:chgData name="Boddireddy, Sanjana" userId="S::sboddir@calstatela.edu::b9db7627-4f53-4821-84fe-819ff482d293" providerId="AD" clId="Web-{78A67EB4-783B-476B-A90D-A89B57248577}" dt="2021-05-08T11:17:42.209" v="260" actId="14100"/>
        <pc:sldMkLst>
          <pc:docMk/>
          <pc:sldMk cId="3836487113" sldId="298"/>
        </pc:sldMkLst>
        <pc:spChg chg="mod">
          <ac:chgData name="Boddireddy, Sanjana" userId="S::sboddir@calstatela.edu::b9db7627-4f53-4821-84fe-819ff482d293" providerId="AD" clId="Web-{78A67EB4-783B-476B-A90D-A89B57248577}" dt="2021-05-08T11:17:42.209" v="260" actId="14100"/>
          <ac:spMkLst>
            <pc:docMk/>
            <pc:sldMk cId="3836487113" sldId="298"/>
            <ac:spMk id="2" creationId="{38EE7FA2-508D-C74A-92FE-100B3E7C9968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04:46.825" v="137" actId="14100"/>
        <pc:sldMkLst>
          <pc:docMk/>
          <pc:sldMk cId="824788431" sldId="300"/>
        </pc:sldMkLst>
        <pc:spChg chg="mod">
          <ac:chgData name="Boddireddy, Sanjana" userId="S::sboddir@calstatela.edu::b9db7627-4f53-4821-84fe-819ff482d293" providerId="AD" clId="Web-{78A67EB4-783B-476B-A90D-A89B57248577}" dt="2021-05-08T11:04:07.433" v="132" actId="20577"/>
          <ac:spMkLst>
            <pc:docMk/>
            <pc:sldMk cId="824788431" sldId="300"/>
            <ac:spMk id="7" creationId="{8E9DD76B-EAD1-40E2-931A-51FDE9093ADC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04:46.825" v="137" actId="14100"/>
          <ac:spMkLst>
            <pc:docMk/>
            <pc:sldMk cId="824788431" sldId="300"/>
            <ac:spMk id="8" creationId="{D41CBE2A-677B-48DD-B66F-E0B1D188881F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23:48.408" v="310" actId="20577"/>
        <pc:sldMkLst>
          <pc:docMk/>
          <pc:sldMk cId="3715147019" sldId="307"/>
        </pc:sldMkLst>
        <pc:spChg chg="mod">
          <ac:chgData name="Boddireddy, Sanjana" userId="S::sboddir@calstatela.edu::b9db7627-4f53-4821-84fe-819ff482d293" providerId="AD" clId="Web-{78A67EB4-783B-476B-A90D-A89B57248577}" dt="2021-05-08T11:23:48.408" v="310" actId="20577"/>
          <ac:spMkLst>
            <pc:docMk/>
            <pc:sldMk cId="3715147019" sldId="307"/>
            <ac:spMk id="2" creationId="{0FC09302-A2EC-43DB-BAAA-15A68E4E9CD6}"/>
          </ac:spMkLst>
        </pc:spChg>
        <pc:spChg chg="mod">
          <ac:chgData name="Boddireddy, Sanjana" userId="S::sboddir@calstatela.edu::b9db7627-4f53-4821-84fe-819ff482d293" providerId="AD" clId="Web-{78A67EB4-783B-476B-A90D-A89B57248577}" dt="2021-05-08T11:23:40.376" v="309" actId="20577"/>
          <ac:spMkLst>
            <pc:docMk/>
            <pc:sldMk cId="3715147019" sldId="307"/>
            <ac:spMk id="3" creationId="{D3308464-E66D-4977-9485-269AAE9C3B0C}"/>
          </ac:spMkLst>
        </pc:spChg>
      </pc:sldChg>
      <pc:sldChg chg="modSp">
        <pc:chgData name="Boddireddy, Sanjana" userId="S::sboddir@calstatela.edu::b9db7627-4f53-4821-84fe-819ff482d293" providerId="AD" clId="Web-{78A67EB4-783B-476B-A90D-A89B57248577}" dt="2021-05-08T11:06:58.020" v="155" actId="20577"/>
        <pc:sldMkLst>
          <pc:docMk/>
          <pc:sldMk cId="4132623690" sldId="308"/>
        </pc:sldMkLst>
        <pc:spChg chg="mod">
          <ac:chgData name="Boddireddy, Sanjana" userId="S::sboddir@calstatela.edu::b9db7627-4f53-4821-84fe-819ff482d293" providerId="AD" clId="Web-{78A67EB4-783B-476B-A90D-A89B57248577}" dt="2021-05-08T11:06:58.020" v="155" actId="20577"/>
          <ac:spMkLst>
            <pc:docMk/>
            <pc:sldMk cId="4132623690" sldId="308"/>
            <ac:spMk id="2" creationId="{0ED21F8D-8461-E448-B71F-1F2F45A02C89}"/>
          </ac:spMkLst>
        </pc:spChg>
      </pc:sldChg>
    </pc:docChg>
  </pc:docChgLst>
  <pc:docChgLst>
    <pc:chgData name="Boddireddy, Sanjana" userId="S::sboddir@calstatela.edu::b9db7627-4f53-4821-84fe-819ff482d293" providerId="AD" clId="Web-{736A59F6-34EA-48BE-A4B3-57A7826DB6E1}"/>
    <pc:docChg chg="addSld delSld modSld sldOrd">
      <pc:chgData name="Boddireddy, Sanjana" userId="S::sboddir@calstatela.edu::b9db7627-4f53-4821-84fe-819ff482d293" providerId="AD" clId="Web-{736A59F6-34EA-48BE-A4B3-57A7826DB6E1}" dt="2021-05-08T20:32:16.131" v="165" actId="1076"/>
      <pc:docMkLst>
        <pc:docMk/>
      </pc:docMkLst>
      <pc:sldChg chg="addSp delSp modSp del">
        <pc:chgData name="Boddireddy, Sanjana" userId="S::sboddir@calstatela.edu::b9db7627-4f53-4821-84fe-819ff482d293" providerId="AD" clId="Web-{736A59F6-34EA-48BE-A4B3-57A7826DB6E1}" dt="2021-05-08T20:26:40.657" v="137"/>
        <pc:sldMkLst>
          <pc:docMk/>
          <pc:sldMk cId="3919777616" sldId="260"/>
        </pc:sldMkLst>
        <pc:spChg chg="mod">
          <ac:chgData name="Boddireddy, Sanjana" userId="S::sboddir@calstatela.edu::b9db7627-4f53-4821-84fe-819ff482d293" providerId="AD" clId="Web-{736A59F6-34EA-48BE-A4B3-57A7826DB6E1}" dt="2021-05-08T20:09:48.342" v="12" actId="20577"/>
          <ac:spMkLst>
            <pc:docMk/>
            <pc:sldMk cId="3919777616" sldId="260"/>
            <ac:spMk id="2" creationId="{0ED21F8D-8461-E448-B71F-1F2F45A02C89}"/>
          </ac:spMkLst>
        </pc:spChg>
        <pc:spChg chg="mod ord">
          <ac:chgData name="Boddireddy, Sanjana" userId="S::sboddir@calstatela.edu::b9db7627-4f53-4821-84fe-819ff482d293" providerId="AD" clId="Web-{736A59F6-34EA-48BE-A4B3-57A7826DB6E1}" dt="2021-05-08T20:09:39.232" v="11" actId="1076"/>
          <ac:spMkLst>
            <pc:docMk/>
            <pc:sldMk cId="3919777616" sldId="260"/>
            <ac:spMk id="3" creationId="{B5E494F3-C02F-FD44-91BD-C8A577859255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08:43.213" v="0"/>
          <ac:spMkLst>
            <pc:docMk/>
            <pc:sldMk cId="3919777616" sldId="260"/>
            <ac:spMk id="86" creationId="{D4993743-B10A-433C-9996-3035D2C3ABC6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08:43.213" v="0"/>
          <ac:spMkLst>
            <pc:docMk/>
            <pc:sldMk cId="3919777616" sldId="260"/>
            <ac:spMk id="88" creationId="{BB3B8946-A0AA-42D4-8A24-639DC6EA170E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08:43.213" v="0"/>
          <ac:spMkLst>
            <pc:docMk/>
            <pc:sldMk cId="3919777616" sldId="260"/>
            <ac:spMk id="90" creationId="{AB1038E6-06EF-4DCB-B52E-D3825C50F7C6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08:43.213" v="0"/>
          <ac:spMkLst>
            <pc:docMk/>
            <pc:sldMk cId="3919777616" sldId="260"/>
            <ac:spMk id="92" creationId="{5C7EF35C-8B7D-4026-8F09-8B2B2250579B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08:43.213" v="0"/>
          <ac:spMkLst>
            <pc:docMk/>
            <pc:sldMk cId="3919777616" sldId="260"/>
            <ac:spMk id="94" creationId="{5F24A71D-C0A9-49AC-B2D1-5A9EA2BD383E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08:43.213" v="0"/>
          <ac:spMkLst>
            <pc:docMk/>
            <pc:sldMk cId="3919777616" sldId="260"/>
            <ac:spMk id="96" creationId="{14280C55-570C-4284-9850-B2BA33DB6726}"/>
          </ac:spMkLst>
        </pc:spChg>
        <pc:spChg chg="add">
          <ac:chgData name="Boddireddy, Sanjana" userId="S::sboddir@calstatela.edu::b9db7627-4f53-4821-84fe-819ff482d293" providerId="AD" clId="Web-{736A59F6-34EA-48BE-A4B3-57A7826DB6E1}" dt="2021-05-08T20:08:43.213" v="0"/>
          <ac:spMkLst>
            <pc:docMk/>
            <pc:sldMk cId="3919777616" sldId="260"/>
            <ac:spMk id="101" creationId="{C95B82D5-A8BB-45BF-BED8-C7B206892100}"/>
          </ac:spMkLst>
        </pc:spChg>
        <pc:spChg chg="add">
          <ac:chgData name="Boddireddy, Sanjana" userId="S::sboddir@calstatela.edu::b9db7627-4f53-4821-84fe-819ff482d293" providerId="AD" clId="Web-{736A59F6-34EA-48BE-A4B3-57A7826DB6E1}" dt="2021-05-08T20:08:43.213" v="0"/>
          <ac:spMkLst>
            <pc:docMk/>
            <pc:sldMk cId="3919777616" sldId="260"/>
            <ac:spMk id="103" creationId="{296C61EC-FBF4-4216-BE67-6C864D30A01C}"/>
          </ac:spMkLst>
        </pc:spChg>
        <pc:picChg chg="add del mod">
          <ac:chgData name="Boddireddy, Sanjana" userId="S::sboddir@calstatela.edu::b9db7627-4f53-4821-84fe-819ff482d293" providerId="AD" clId="Web-{736A59F6-34EA-48BE-A4B3-57A7826DB6E1}" dt="2021-05-08T20:12:57.745" v="35"/>
          <ac:picMkLst>
            <pc:docMk/>
            <pc:sldMk cId="3919777616" sldId="260"/>
            <ac:picMk id="5" creationId="{36DB57E8-BD12-C04A-8545-255A9AB303A6}"/>
          </ac:picMkLst>
        </pc:picChg>
        <pc:picChg chg="add del mod ord">
          <ac:chgData name="Boddireddy, Sanjana" userId="S::sboddir@calstatela.edu::b9db7627-4f53-4821-84fe-819ff482d293" providerId="AD" clId="Web-{736A59F6-34EA-48BE-A4B3-57A7826DB6E1}" dt="2021-05-08T20:13:01.386" v="36"/>
          <ac:picMkLst>
            <pc:docMk/>
            <pc:sldMk cId="3919777616" sldId="260"/>
            <ac:picMk id="6" creationId="{D3D12B8E-F84E-EE47-9E1C-F2F876D91F97}"/>
          </ac:picMkLst>
        </pc:picChg>
      </pc:sldChg>
      <pc:sldChg chg="del">
        <pc:chgData name="Boddireddy, Sanjana" userId="S::sboddir@calstatela.edu::b9db7627-4f53-4821-84fe-819ff482d293" providerId="AD" clId="Web-{736A59F6-34EA-48BE-A4B3-57A7826DB6E1}" dt="2021-05-08T20:26:34.860" v="136"/>
        <pc:sldMkLst>
          <pc:docMk/>
          <pc:sldMk cId="4132623690" sldId="308"/>
        </pc:sldMkLst>
      </pc:sldChg>
      <pc:sldChg chg="addSp delSp modSp add ord replId">
        <pc:chgData name="Boddireddy, Sanjana" userId="S::sboddir@calstatela.edu::b9db7627-4f53-4821-84fe-819ff482d293" providerId="AD" clId="Web-{736A59F6-34EA-48BE-A4B3-57A7826DB6E1}" dt="2021-05-08T20:31:52.176" v="163" actId="1076"/>
        <pc:sldMkLst>
          <pc:docMk/>
          <pc:sldMk cId="1942845363" sldId="311"/>
        </pc:sldMkLst>
        <pc:spChg chg="mod">
          <ac:chgData name="Boddireddy, Sanjana" userId="S::sboddir@calstatela.edu::b9db7627-4f53-4821-84fe-819ff482d293" providerId="AD" clId="Web-{736A59F6-34EA-48BE-A4B3-57A7826DB6E1}" dt="2021-05-08T20:20:28.416" v="96" actId="20577"/>
          <ac:spMkLst>
            <pc:docMk/>
            <pc:sldMk cId="1942845363" sldId="311"/>
            <ac:spMk id="2" creationId="{5CE4820A-CEAC-054E-B075-80936D8B8625}"/>
          </ac:spMkLst>
        </pc:spChg>
        <pc:spChg chg="mod">
          <ac:chgData name="Boddireddy, Sanjana" userId="S::sboddir@calstatela.edu::b9db7627-4f53-4821-84fe-819ff482d293" providerId="AD" clId="Web-{736A59F6-34EA-48BE-A4B3-57A7826DB6E1}" dt="2021-05-08T20:31:10.330" v="160" actId="1076"/>
          <ac:spMkLst>
            <pc:docMk/>
            <pc:sldMk cId="1942845363" sldId="311"/>
            <ac:spMk id="3" creationId="{C8C5CBD7-54FC-7948-B776-BB6E9C580FC6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17:46.344" v="62"/>
          <ac:spMkLst>
            <pc:docMk/>
            <pc:sldMk cId="1942845363" sldId="311"/>
            <ac:spMk id="8" creationId="{1B15ED52-F352-441B-82BF-E0EA34836D08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17:46.344" v="62"/>
          <ac:spMkLst>
            <pc:docMk/>
            <pc:sldMk cId="1942845363" sldId="311"/>
            <ac:spMk id="10" creationId="{3B2E3793-BFE6-45A2-9B7B-E18844431C99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17:46.344" v="62"/>
          <ac:spMkLst>
            <pc:docMk/>
            <pc:sldMk cId="1942845363" sldId="311"/>
            <ac:spMk id="12" creationId="{BC4C4868-CB8F-4AF9-9CDB-8108F2C19B67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17:46.344" v="62"/>
          <ac:spMkLst>
            <pc:docMk/>
            <pc:sldMk cId="1942845363" sldId="311"/>
            <ac:spMk id="14" creationId="{375E0459-6403-40CD-989D-56A4407CA12E}"/>
          </ac:spMkLst>
        </pc:spChg>
        <pc:spChg chg="del">
          <ac:chgData name="Boddireddy, Sanjana" userId="S::sboddir@calstatela.edu::b9db7627-4f53-4821-84fe-819ff482d293" providerId="AD" clId="Web-{736A59F6-34EA-48BE-A4B3-57A7826DB6E1}" dt="2021-05-08T20:17:46.344" v="62"/>
          <ac:spMkLst>
            <pc:docMk/>
            <pc:sldMk cId="1942845363" sldId="311"/>
            <ac:spMk id="16" creationId="{53E5B1A8-3AC9-4BD1-9BBC-78CA94F2D1BA}"/>
          </ac:spMkLst>
        </pc:spChg>
        <pc:spChg chg="add">
          <ac:chgData name="Boddireddy, Sanjana" userId="S::sboddir@calstatela.edu::b9db7627-4f53-4821-84fe-819ff482d293" providerId="AD" clId="Web-{736A59F6-34EA-48BE-A4B3-57A7826DB6E1}" dt="2021-05-08T20:17:46.344" v="62"/>
          <ac:spMkLst>
            <pc:docMk/>
            <pc:sldMk cId="1942845363" sldId="311"/>
            <ac:spMk id="21" creationId="{979E27D9-03C7-44E2-9FF8-15D0C8506AF7}"/>
          </ac:spMkLst>
        </pc:spChg>
        <pc:spChg chg="add">
          <ac:chgData name="Boddireddy, Sanjana" userId="S::sboddir@calstatela.edu::b9db7627-4f53-4821-84fe-819ff482d293" providerId="AD" clId="Web-{736A59F6-34EA-48BE-A4B3-57A7826DB6E1}" dt="2021-05-08T20:17:46.344" v="62"/>
          <ac:spMkLst>
            <pc:docMk/>
            <pc:sldMk cId="1942845363" sldId="311"/>
            <ac:spMk id="23" creationId="{EEBF1590-3B36-48EE-A89D-3B6F3CB256AB}"/>
          </ac:spMkLst>
        </pc:spChg>
        <pc:spChg chg="add">
          <ac:chgData name="Boddireddy, Sanjana" userId="S::sboddir@calstatela.edu::b9db7627-4f53-4821-84fe-819ff482d293" providerId="AD" clId="Web-{736A59F6-34EA-48BE-A4B3-57A7826DB6E1}" dt="2021-05-08T20:17:46.344" v="62"/>
          <ac:spMkLst>
            <pc:docMk/>
            <pc:sldMk cId="1942845363" sldId="311"/>
            <ac:spMk id="25" creationId="{AC8F6C8C-AB5A-4548-942D-E3FD40ACBC49}"/>
          </ac:spMkLst>
        </pc:spChg>
        <pc:picChg chg="add mod">
          <ac:chgData name="Boddireddy, Sanjana" userId="S::sboddir@calstatela.edu::b9db7627-4f53-4821-84fe-819ff482d293" providerId="AD" clId="Web-{736A59F6-34EA-48BE-A4B3-57A7826DB6E1}" dt="2021-05-08T20:31:52.176" v="163" actId="1076"/>
          <ac:picMkLst>
            <pc:docMk/>
            <pc:sldMk cId="1942845363" sldId="311"/>
            <ac:picMk id="4" creationId="{4363B058-FBEE-4624-8C4F-44014F97F730}"/>
          </ac:picMkLst>
        </pc:picChg>
        <pc:picChg chg="add mod">
          <ac:chgData name="Boddireddy, Sanjana" userId="S::sboddir@calstatela.edu::b9db7627-4f53-4821-84fe-819ff482d293" providerId="AD" clId="Web-{736A59F6-34EA-48BE-A4B3-57A7826DB6E1}" dt="2021-05-08T20:31:47.410" v="162" actId="1076"/>
          <ac:picMkLst>
            <pc:docMk/>
            <pc:sldMk cId="1942845363" sldId="311"/>
            <ac:picMk id="5" creationId="{3708C0AA-B923-41C5-89D2-91974E40B431}"/>
          </ac:picMkLst>
        </pc:picChg>
      </pc:sldChg>
      <pc:sldChg chg="add del ord replId">
        <pc:chgData name="Boddireddy, Sanjana" userId="S::sboddir@calstatela.edu::b9db7627-4f53-4821-84fe-819ff482d293" providerId="AD" clId="Web-{736A59F6-34EA-48BE-A4B3-57A7826DB6E1}" dt="2021-05-08T20:12:53.979" v="34"/>
        <pc:sldMkLst>
          <pc:docMk/>
          <pc:sldMk cId="3420751550" sldId="311"/>
        </pc:sldMkLst>
      </pc:sldChg>
      <pc:sldChg chg="addSp delSp modSp add replId">
        <pc:chgData name="Boddireddy, Sanjana" userId="S::sboddir@calstatela.edu::b9db7627-4f53-4821-84fe-819ff482d293" providerId="AD" clId="Web-{736A59F6-34EA-48BE-A4B3-57A7826DB6E1}" dt="2021-05-08T20:32:16.131" v="165" actId="1076"/>
        <pc:sldMkLst>
          <pc:docMk/>
          <pc:sldMk cId="3259944590" sldId="312"/>
        </pc:sldMkLst>
        <pc:spChg chg="del mod">
          <ac:chgData name="Boddireddy, Sanjana" userId="S::sboddir@calstatela.edu::b9db7627-4f53-4821-84fe-819ff482d293" providerId="AD" clId="Web-{736A59F6-34EA-48BE-A4B3-57A7826DB6E1}" dt="2021-05-08T20:20:52.167" v="99"/>
          <ac:spMkLst>
            <pc:docMk/>
            <pc:sldMk cId="3259944590" sldId="312"/>
            <ac:spMk id="3" creationId="{C8C5CBD7-54FC-7948-B776-BB6E9C580FC6}"/>
          </ac:spMkLst>
        </pc:spChg>
        <pc:spChg chg="add del mod">
          <ac:chgData name="Boddireddy, Sanjana" userId="S::sboddir@calstatela.edu::b9db7627-4f53-4821-84fe-819ff482d293" providerId="AD" clId="Web-{736A59F6-34EA-48BE-A4B3-57A7826DB6E1}" dt="2021-05-08T20:20:59.902" v="102"/>
          <ac:spMkLst>
            <pc:docMk/>
            <pc:sldMk cId="3259944590" sldId="312"/>
            <ac:spMk id="7" creationId="{DA2C211D-46A5-4DEF-A29B-C0D5C6939199}"/>
          </ac:spMkLst>
        </pc:spChg>
        <pc:spChg chg="add mod">
          <ac:chgData name="Boddireddy, Sanjana" userId="S::sboddir@calstatela.edu::b9db7627-4f53-4821-84fe-819ff482d293" providerId="AD" clId="Web-{736A59F6-34EA-48BE-A4B3-57A7826DB6E1}" dt="2021-05-08T20:26:27.844" v="135" actId="1076"/>
          <ac:spMkLst>
            <pc:docMk/>
            <pc:sldMk cId="3259944590" sldId="312"/>
            <ac:spMk id="9" creationId="{0F59048E-D708-4B97-81A7-963F35F42EBE}"/>
          </ac:spMkLst>
        </pc:spChg>
        <pc:picChg chg="del">
          <ac:chgData name="Boddireddy, Sanjana" userId="S::sboddir@calstatela.edu::b9db7627-4f53-4821-84fe-819ff482d293" providerId="AD" clId="Web-{736A59F6-34EA-48BE-A4B3-57A7826DB6E1}" dt="2021-05-08T20:21:51.858" v="108"/>
          <ac:picMkLst>
            <pc:docMk/>
            <pc:sldMk cId="3259944590" sldId="312"/>
            <ac:picMk id="4" creationId="{4363B058-FBEE-4624-8C4F-44014F97F730}"/>
          </ac:picMkLst>
        </pc:picChg>
        <pc:picChg chg="del">
          <ac:chgData name="Boddireddy, Sanjana" userId="S::sboddir@calstatela.edu::b9db7627-4f53-4821-84fe-819ff482d293" providerId="AD" clId="Web-{736A59F6-34EA-48BE-A4B3-57A7826DB6E1}" dt="2021-05-08T20:22:04.156" v="111"/>
          <ac:picMkLst>
            <pc:docMk/>
            <pc:sldMk cId="3259944590" sldId="312"/>
            <ac:picMk id="5" creationId="{3708C0AA-B923-41C5-89D2-91974E40B431}"/>
          </ac:picMkLst>
        </pc:picChg>
        <pc:picChg chg="add del">
          <ac:chgData name="Boddireddy, Sanjana" userId="S::sboddir@calstatela.edu::b9db7627-4f53-4821-84fe-819ff482d293" providerId="AD" clId="Web-{736A59F6-34EA-48BE-A4B3-57A7826DB6E1}" dt="2021-05-08T20:20:57.167" v="101"/>
          <ac:picMkLst>
            <pc:docMk/>
            <pc:sldMk cId="3259944590" sldId="312"/>
            <ac:picMk id="8" creationId="{69B1955B-102D-4E7B-895B-A027FC5708F2}"/>
          </ac:picMkLst>
        </pc:picChg>
        <pc:picChg chg="add mod">
          <ac:chgData name="Boddireddy, Sanjana" userId="S::sboddir@calstatela.edu::b9db7627-4f53-4821-84fe-819ff482d293" providerId="AD" clId="Web-{736A59F6-34EA-48BE-A4B3-57A7826DB6E1}" dt="2021-05-08T20:32:07.271" v="164" actId="1076"/>
          <ac:picMkLst>
            <pc:docMk/>
            <pc:sldMk cId="3259944590" sldId="312"/>
            <ac:picMk id="10" creationId="{501DA3DD-26AB-4137-A98D-66C035570EB6}"/>
          </ac:picMkLst>
        </pc:picChg>
        <pc:picChg chg="add mod">
          <ac:chgData name="Boddireddy, Sanjana" userId="S::sboddir@calstatela.edu::b9db7627-4f53-4821-84fe-819ff482d293" providerId="AD" clId="Web-{736A59F6-34EA-48BE-A4B3-57A7826DB6E1}" dt="2021-05-08T20:32:16.131" v="165" actId="1076"/>
          <ac:picMkLst>
            <pc:docMk/>
            <pc:sldMk cId="3259944590" sldId="312"/>
            <ac:picMk id="12" creationId="{3FB854B9-45D3-459D-B387-01D22DAA54C4}"/>
          </ac:picMkLst>
        </pc:picChg>
      </pc:sldChg>
    </pc:docChg>
  </pc:docChgLst>
  <pc:docChgLst>
    <pc:chgData name="Boddireddy, Sanjana" userId="S::sboddir@calstatela.edu::b9db7627-4f53-4821-84fe-819ff482d293" providerId="AD" clId="Web-{E58A92BB-0163-4C3F-A6B6-00DB7C8BA9DB}"/>
    <pc:docChg chg="modSld">
      <pc:chgData name="Boddireddy, Sanjana" userId="S::sboddir@calstatela.edu::b9db7627-4f53-4821-84fe-819ff482d293" providerId="AD" clId="Web-{E58A92BB-0163-4C3F-A6B6-00DB7C8BA9DB}" dt="2021-05-10T07:26:20.018" v="6" actId="14100"/>
      <pc:docMkLst>
        <pc:docMk/>
      </pc:docMkLst>
      <pc:sldChg chg="modSp">
        <pc:chgData name="Boddireddy, Sanjana" userId="S::sboddir@calstatela.edu::b9db7627-4f53-4821-84fe-819ff482d293" providerId="AD" clId="Web-{E58A92BB-0163-4C3F-A6B6-00DB7C8BA9DB}" dt="2021-05-10T07:26:20.018" v="6" actId="14100"/>
        <pc:sldMkLst>
          <pc:docMk/>
          <pc:sldMk cId="824788431" sldId="300"/>
        </pc:sldMkLst>
        <pc:picChg chg="mod">
          <ac:chgData name="Boddireddy, Sanjana" userId="S::sboddir@calstatela.edu::b9db7627-4f53-4821-84fe-819ff482d293" providerId="AD" clId="Web-{E58A92BB-0163-4C3F-A6B6-00DB7C8BA9DB}" dt="2021-05-10T07:26:20.018" v="6" actId="14100"/>
          <ac:picMkLst>
            <pc:docMk/>
            <pc:sldMk cId="824788431" sldId="300"/>
            <ac:picMk id="209" creationId="{9D5EB120-19D2-4D46-B931-19D0F9BC1BE3}"/>
          </ac:picMkLst>
        </pc:picChg>
      </pc:sldChg>
      <pc:sldChg chg="modSp">
        <pc:chgData name="Boddireddy, Sanjana" userId="S::sboddir@calstatela.edu::b9db7627-4f53-4821-84fe-819ff482d293" providerId="AD" clId="Web-{E58A92BB-0163-4C3F-A6B6-00DB7C8BA9DB}" dt="2021-05-10T07:25:39.906" v="4" actId="20577"/>
        <pc:sldMkLst>
          <pc:docMk/>
          <pc:sldMk cId="3259944590" sldId="312"/>
        </pc:sldMkLst>
        <pc:spChg chg="mod">
          <ac:chgData name="Boddireddy, Sanjana" userId="S::sboddir@calstatela.edu::b9db7627-4f53-4821-84fe-819ff482d293" providerId="AD" clId="Web-{E58A92BB-0163-4C3F-A6B6-00DB7C8BA9DB}" dt="2021-05-10T07:25:39.906" v="4" actId="20577"/>
          <ac:spMkLst>
            <pc:docMk/>
            <pc:sldMk cId="3259944590" sldId="312"/>
            <ac:spMk id="9" creationId="{0F59048E-D708-4B97-81A7-963F35F42EBE}"/>
          </ac:spMkLst>
        </pc:spChg>
        <pc:picChg chg="mod">
          <ac:chgData name="Boddireddy, Sanjana" userId="S::sboddir@calstatela.edu::b9db7627-4f53-4821-84fe-819ff482d293" providerId="AD" clId="Web-{E58A92BB-0163-4C3F-A6B6-00DB7C8BA9DB}" dt="2021-05-10T07:25:20.311" v="1" actId="14100"/>
          <ac:picMkLst>
            <pc:docMk/>
            <pc:sldMk cId="3259944590" sldId="312"/>
            <ac:picMk id="12" creationId="{3FB854B9-45D3-459D-B387-01D22DAA54C4}"/>
          </ac:picMkLst>
        </pc:picChg>
      </pc:sldChg>
    </pc:docChg>
  </pc:docChgLst>
  <pc:docChgLst>
    <pc:chgData name="Boddireddy, Sanjana" userId="S::sboddir@calstatela.edu::b9db7627-4f53-4821-84fe-819ff482d293" providerId="AD" clId="Web-{62460472-0145-487C-8984-B2F8CE4415FF}"/>
    <pc:docChg chg="modSld">
      <pc:chgData name="Boddireddy, Sanjana" userId="S::sboddir@calstatela.edu::b9db7627-4f53-4821-84fe-819ff482d293" providerId="AD" clId="Web-{62460472-0145-487C-8984-B2F8CE4415FF}" dt="2021-05-09T00:03:34.232" v="2" actId="20577"/>
      <pc:docMkLst>
        <pc:docMk/>
      </pc:docMkLst>
      <pc:sldChg chg="modSp">
        <pc:chgData name="Boddireddy, Sanjana" userId="S::sboddir@calstatela.edu::b9db7627-4f53-4821-84fe-819ff482d293" providerId="AD" clId="Web-{62460472-0145-487C-8984-B2F8CE4415FF}" dt="2021-05-09T00:03:34.232" v="2" actId="20577"/>
        <pc:sldMkLst>
          <pc:docMk/>
          <pc:sldMk cId="222497688" sldId="287"/>
        </pc:sldMkLst>
        <pc:spChg chg="mod">
          <ac:chgData name="Boddireddy, Sanjana" userId="S::sboddir@calstatela.edu::b9db7627-4f53-4821-84fe-819ff482d293" providerId="AD" clId="Web-{62460472-0145-487C-8984-B2F8CE4415FF}" dt="2021-05-09T00:03:34.232" v="2" actId="20577"/>
          <ac:spMkLst>
            <pc:docMk/>
            <pc:sldMk cId="222497688" sldId="287"/>
            <ac:spMk id="4" creationId="{53C7AF07-62A4-C046-ACD4-B48CBEF48B93}"/>
          </ac:spMkLst>
        </pc:spChg>
      </pc:sldChg>
    </pc:docChg>
  </pc:docChgLst>
  <pc:docChgLst>
    <pc:chgData name="Muralidharan, Samyuktha" userId="S::smurali2@calstatela.edu::8c2dffe6-a533-4571-81d2-66e4222e6607" providerId="AD" clId="Web-{318EFB42-D691-4CCB-B801-E1837A4471E4}"/>
    <pc:docChg chg="modSld">
      <pc:chgData name="Muralidharan, Samyuktha" userId="S::smurali2@calstatela.edu::8c2dffe6-a533-4571-81d2-66e4222e6607" providerId="AD" clId="Web-{318EFB42-D691-4CCB-B801-E1837A4471E4}" dt="2021-05-08T02:29:55.834" v="149"/>
      <pc:docMkLst>
        <pc:docMk/>
      </pc:docMkLst>
      <pc:sldChg chg="modSp">
        <pc:chgData name="Muralidharan, Samyuktha" userId="S::smurali2@calstatela.edu::8c2dffe6-a533-4571-81d2-66e4222e6607" providerId="AD" clId="Web-{318EFB42-D691-4CCB-B801-E1837A4471E4}" dt="2021-05-08T02:29:55.834" v="149"/>
        <pc:sldMkLst>
          <pc:docMk/>
          <pc:sldMk cId="669986697" sldId="297"/>
        </pc:sldMkLst>
        <pc:graphicFrameChg chg="mod modGraphic">
          <ac:chgData name="Muralidharan, Samyuktha" userId="S::smurali2@calstatela.edu::8c2dffe6-a533-4571-81d2-66e4222e6607" providerId="AD" clId="Web-{318EFB42-D691-4CCB-B801-E1837A4471E4}" dt="2021-05-08T02:29:55.834" v="149"/>
          <ac:graphicFrameMkLst>
            <pc:docMk/>
            <pc:sldMk cId="669986697" sldId="297"/>
            <ac:graphicFrameMk id="4" creationId="{598D4B2D-13C9-EB4B-BA7B-D0CFB7E1C8E8}"/>
          </ac:graphicFrameMkLst>
        </pc:graphicFrameChg>
      </pc:sldChg>
    </pc:docChg>
  </pc:docChgLst>
  <pc:docChgLst>
    <pc:chgData name="Muralidharan, Samyuktha" userId="S::smurali2@calstatela.edu::8c2dffe6-a533-4571-81d2-66e4222e6607" providerId="AD" clId="Web-{63668897-8D00-4CD6-BC34-747D2A9D3BDD}"/>
    <pc:docChg chg="modSld">
      <pc:chgData name="Muralidharan, Samyuktha" userId="S::smurali2@calstatela.edu::8c2dffe6-a533-4571-81d2-66e4222e6607" providerId="AD" clId="Web-{63668897-8D00-4CD6-BC34-747D2A9D3BDD}" dt="2021-05-08T21:08:38.883" v="41" actId="20577"/>
      <pc:docMkLst>
        <pc:docMk/>
      </pc:docMkLst>
      <pc:sldChg chg="modSp">
        <pc:chgData name="Muralidharan, Samyuktha" userId="S::smurali2@calstatela.edu::8c2dffe6-a533-4571-81d2-66e4222e6607" providerId="AD" clId="Web-{63668897-8D00-4CD6-BC34-747D2A9D3BDD}" dt="2021-05-08T21:00:22.522" v="20" actId="14100"/>
        <pc:sldMkLst>
          <pc:docMk/>
          <pc:sldMk cId="248075797" sldId="267"/>
        </pc:sldMkLst>
        <pc:picChg chg="mod modCrop">
          <ac:chgData name="Muralidharan, Samyuktha" userId="S::smurali2@calstatela.edu::8c2dffe6-a533-4571-81d2-66e4222e6607" providerId="AD" clId="Web-{63668897-8D00-4CD6-BC34-747D2A9D3BDD}" dt="2021-05-08T21:00:22.522" v="20" actId="14100"/>
          <ac:picMkLst>
            <pc:docMk/>
            <pc:sldMk cId="248075797" sldId="267"/>
            <ac:picMk id="6" creationId="{296EE80E-36D9-3148-B567-16E8CCA14EFB}"/>
          </ac:picMkLst>
        </pc:picChg>
      </pc:sldChg>
      <pc:sldChg chg="modSp">
        <pc:chgData name="Muralidharan, Samyuktha" userId="S::smurali2@calstatela.edu::8c2dffe6-a533-4571-81d2-66e4222e6607" providerId="AD" clId="Web-{63668897-8D00-4CD6-BC34-747D2A9D3BDD}" dt="2021-05-08T20:59:47.754" v="17" actId="14100"/>
        <pc:sldMkLst>
          <pc:docMk/>
          <pc:sldMk cId="2898915247" sldId="268"/>
        </pc:sldMkLst>
        <pc:picChg chg="mod modCrop">
          <ac:chgData name="Muralidharan, Samyuktha" userId="S::smurali2@calstatela.edu::8c2dffe6-a533-4571-81d2-66e4222e6607" providerId="AD" clId="Web-{63668897-8D00-4CD6-BC34-747D2A9D3BDD}" dt="2021-05-08T20:59:47.754" v="17" actId="14100"/>
          <ac:picMkLst>
            <pc:docMk/>
            <pc:sldMk cId="2898915247" sldId="268"/>
            <ac:picMk id="5" creationId="{84CEA7D0-6EDD-3E48-BA8D-D16A25659D38}"/>
          </ac:picMkLst>
        </pc:picChg>
      </pc:sldChg>
      <pc:sldChg chg="modSp">
        <pc:chgData name="Muralidharan, Samyuktha" userId="S::smurali2@calstatela.edu::8c2dffe6-a533-4571-81d2-66e4222e6607" providerId="AD" clId="Web-{63668897-8D00-4CD6-BC34-747D2A9D3BDD}" dt="2021-05-08T21:00:57.697" v="23" actId="14100"/>
        <pc:sldMkLst>
          <pc:docMk/>
          <pc:sldMk cId="3647952120" sldId="269"/>
        </pc:sldMkLst>
        <pc:picChg chg="mod modCrop">
          <ac:chgData name="Muralidharan, Samyuktha" userId="S::smurali2@calstatela.edu::8c2dffe6-a533-4571-81d2-66e4222e6607" providerId="AD" clId="Web-{63668897-8D00-4CD6-BC34-747D2A9D3BDD}" dt="2021-05-08T21:00:57.697" v="23" actId="14100"/>
          <ac:picMkLst>
            <pc:docMk/>
            <pc:sldMk cId="3647952120" sldId="269"/>
            <ac:picMk id="5" creationId="{1D1F0672-774B-8941-A357-D227D6DAA366}"/>
          </ac:picMkLst>
        </pc:picChg>
      </pc:sldChg>
      <pc:sldChg chg="modSp">
        <pc:chgData name="Muralidharan, Samyuktha" userId="S::smurali2@calstatela.edu::8c2dffe6-a533-4571-81d2-66e4222e6607" providerId="AD" clId="Web-{63668897-8D00-4CD6-BC34-747D2A9D3BDD}" dt="2021-05-08T21:08:30.367" v="36" actId="20577"/>
        <pc:sldMkLst>
          <pc:docMk/>
          <pc:sldMk cId="1383981805" sldId="276"/>
        </pc:sldMkLst>
        <pc:spChg chg="mod">
          <ac:chgData name="Muralidharan, Samyuktha" userId="S::smurali2@calstatela.edu::8c2dffe6-a533-4571-81d2-66e4222e6607" providerId="AD" clId="Web-{63668897-8D00-4CD6-BC34-747D2A9D3BDD}" dt="2021-05-08T21:08:30.367" v="36" actId="20577"/>
          <ac:spMkLst>
            <pc:docMk/>
            <pc:sldMk cId="1383981805" sldId="276"/>
            <ac:spMk id="4" creationId="{87F80EDD-07C4-3E4C-8742-6FBFB4D23C5D}"/>
          </ac:spMkLst>
        </pc:spChg>
      </pc:sldChg>
      <pc:sldChg chg="modSp">
        <pc:chgData name="Muralidharan, Samyuktha" userId="S::smurali2@calstatela.edu::8c2dffe6-a533-4571-81d2-66e4222e6607" providerId="AD" clId="Web-{63668897-8D00-4CD6-BC34-747D2A9D3BDD}" dt="2021-05-08T21:08:35.695" v="39" actId="20577"/>
        <pc:sldMkLst>
          <pc:docMk/>
          <pc:sldMk cId="1819326100" sldId="277"/>
        </pc:sldMkLst>
        <pc:spChg chg="mod">
          <ac:chgData name="Muralidharan, Samyuktha" userId="S::smurali2@calstatela.edu::8c2dffe6-a533-4571-81d2-66e4222e6607" providerId="AD" clId="Web-{63668897-8D00-4CD6-BC34-747D2A9D3BDD}" dt="2021-05-08T21:08:35.695" v="39" actId="20577"/>
          <ac:spMkLst>
            <pc:docMk/>
            <pc:sldMk cId="1819326100" sldId="277"/>
            <ac:spMk id="3" creationId="{A35A783D-93C6-5144-9EE1-9FEC90AE7566}"/>
          </ac:spMkLst>
        </pc:spChg>
      </pc:sldChg>
      <pc:sldChg chg="modSp">
        <pc:chgData name="Muralidharan, Samyuktha" userId="S::smurali2@calstatela.edu::8c2dffe6-a533-4571-81d2-66e4222e6607" providerId="AD" clId="Web-{63668897-8D00-4CD6-BC34-747D2A9D3BDD}" dt="2021-05-08T21:08:38.883" v="41" actId="20577"/>
        <pc:sldMkLst>
          <pc:docMk/>
          <pc:sldMk cId="1499581310" sldId="278"/>
        </pc:sldMkLst>
        <pc:spChg chg="mod">
          <ac:chgData name="Muralidharan, Samyuktha" userId="S::smurali2@calstatela.edu::8c2dffe6-a533-4571-81d2-66e4222e6607" providerId="AD" clId="Web-{63668897-8D00-4CD6-BC34-747D2A9D3BDD}" dt="2021-05-08T21:08:38.883" v="41" actId="20577"/>
          <ac:spMkLst>
            <pc:docMk/>
            <pc:sldMk cId="1499581310" sldId="278"/>
            <ac:spMk id="4" creationId="{D603981E-AE22-5049-9994-BD3F55F14425}"/>
          </ac:spMkLst>
        </pc:spChg>
      </pc:sldChg>
      <pc:sldChg chg="modSp">
        <pc:chgData name="Muralidharan, Samyuktha" userId="S::smurali2@calstatela.edu::8c2dffe6-a533-4571-81d2-66e4222e6607" providerId="AD" clId="Web-{63668897-8D00-4CD6-BC34-747D2A9D3BDD}" dt="2021-05-08T21:01:33.949" v="26" actId="14100"/>
        <pc:sldMkLst>
          <pc:docMk/>
          <pc:sldMk cId="1768467635" sldId="281"/>
        </pc:sldMkLst>
        <pc:picChg chg="mod modCrop">
          <ac:chgData name="Muralidharan, Samyuktha" userId="S::smurali2@calstatela.edu::8c2dffe6-a533-4571-81d2-66e4222e6607" providerId="AD" clId="Web-{63668897-8D00-4CD6-BC34-747D2A9D3BDD}" dt="2021-05-08T21:01:33.949" v="26" actId="14100"/>
          <ac:picMkLst>
            <pc:docMk/>
            <pc:sldMk cId="1768467635" sldId="281"/>
            <ac:picMk id="6" creationId="{3F2B9FAB-9557-B24D-9B2A-ECC3C5423489}"/>
          </ac:picMkLst>
        </pc:picChg>
      </pc:sldChg>
      <pc:sldChg chg="modSp">
        <pc:chgData name="Muralidharan, Samyuktha" userId="S::smurali2@calstatela.edu::8c2dffe6-a533-4571-81d2-66e4222e6607" providerId="AD" clId="Web-{63668897-8D00-4CD6-BC34-747D2A9D3BDD}" dt="2021-05-08T21:02:02.576" v="30" actId="14100"/>
        <pc:sldMkLst>
          <pc:docMk/>
          <pc:sldMk cId="3068721050" sldId="284"/>
        </pc:sldMkLst>
        <pc:picChg chg="mod modCrop">
          <ac:chgData name="Muralidharan, Samyuktha" userId="S::smurali2@calstatela.edu::8c2dffe6-a533-4571-81d2-66e4222e6607" providerId="AD" clId="Web-{63668897-8D00-4CD6-BC34-747D2A9D3BDD}" dt="2021-05-08T21:02:02.576" v="30" actId="14100"/>
          <ac:picMkLst>
            <pc:docMk/>
            <pc:sldMk cId="3068721050" sldId="284"/>
            <ac:picMk id="6" creationId="{088EABB2-F9C9-A949-8098-6466839F8DFB}"/>
          </ac:picMkLst>
        </pc:picChg>
      </pc:sldChg>
      <pc:sldChg chg="modSp">
        <pc:chgData name="Muralidharan, Samyuktha" userId="S::smurali2@calstatela.edu::8c2dffe6-a533-4571-81d2-66e4222e6607" providerId="AD" clId="Web-{63668897-8D00-4CD6-BC34-747D2A9D3BDD}" dt="2021-05-08T21:02:23.968" v="33" actId="14100"/>
        <pc:sldMkLst>
          <pc:docMk/>
          <pc:sldMk cId="222497688" sldId="287"/>
        </pc:sldMkLst>
        <pc:picChg chg="mod modCrop">
          <ac:chgData name="Muralidharan, Samyuktha" userId="S::smurali2@calstatela.edu::8c2dffe6-a533-4571-81d2-66e4222e6607" providerId="AD" clId="Web-{63668897-8D00-4CD6-BC34-747D2A9D3BDD}" dt="2021-05-08T21:02:23.968" v="33" actId="14100"/>
          <ac:picMkLst>
            <pc:docMk/>
            <pc:sldMk cId="222497688" sldId="287"/>
            <ac:picMk id="6" creationId="{92BFBAE1-124D-CA46-95D0-0283E95ACC30}"/>
          </ac:picMkLst>
        </pc:picChg>
      </pc:sldChg>
      <pc:sldChg chg="modSp">
        <pc:chgData name="Muralidharan, Samyuktha" userId="S::smurali2@calstatela.edu::8c2dffe6-a533-4571-81d2-66e4222e6607" providerId="AD" clId="Web-{63668897-8D00-4CD6-BC34-747D2A9D3BDD}" dt="2021-05-08T20:50:53.751" v="5" actId="14100"/>
        <pc:sldMkLst>
          <pc:docMk/>
          <pc:sldMk cId="4076613177" sldId="305"/>
        </pc:sldMkLst>
        <pc:spChg chg="mod">
          <ac:chgData name="Muralidharan, Samyuktha" userId="S::smurali2@calstatela.edu::8c2dffe6-a533-4571-81d2-66e4222e6607" providerId="AD" clId="Web-{63668897-8D00-4CD6-BC34-747D2A9D3BDD}" dt="2021-05-08T20:50:50.860" v="4" actId="1076"/>
          <ac:spMkLst>
            <pc:docMk/>
            <pc:sldMk cId="4076613177" sldId="305"/>
            <ac:spMk id="6" creationId="{97ED69B6-BEDD-4013-8F87-A2477CEEBA85}"/>
          </ac:spMkLst>
        </pc:spChg>
        <pc:spChg chg="mod">
          <ac:chgData name="Muralidharan, Samyuktha" userId="S::smurali2@calstatela.edu::8c2dffe6-a533-4571-81d2-66e4222e6607" providerId="AD" clId="Web-{63668897-8D00-4CD6-BC34-747D2A9D3BDD}" dt="2021-05-08T20:50:53.751" v="5" actId="14100"/>
          <ac:spMkLst>
            <pc:docMk/>
            <pc:sldMk cId="4076613177" sldId="305"/>
            <ac:spMk id="8" creationId="{AA6CDCCA-1B5D-4994-BDDD-27B8D7689776}"/>
          </ac:spMkLst>
        </pc:spChg>
      </pc:sldChg>
      <pc:sldChg chg="modSp">
        <pc:chgData name="Muralidharan, Samyuktha" userId="S::smurali2@calstatela.edu::8c2dffe6-a533-4571-81d2-66e4222e6607" providerId="AD" clId="Web-{63668897-8D00-4CD6-BC34-747D2A9D3BDD}" dt="2021-05-08T20:51:03.095" v="8" actId="20577"/>
        <pc:sldMkLst>
          <pc:docMk/>
          <pc:sldMk cId="3259944590" sldId="312"/>
        </pc:sldMkLst>
        <pc:spChg chg="mod">
          <ac:chgData name="Muralidharan, Samyuktha" userId="S::smurali2@calstatela.edu::8c2dffe6-a533-4571-81d2-66e4222e6607" providerId="AD" clId="Web-{63668897-8D00-4CD6-BC34-747D2A9D3BDD}" dt="2021-05-08T20:51:03.095" v="8" actId="20577"/>
          <ac:spMkLst>
            <pc:docMk/>
            <pc:sldMk cId="3259944590" sldId="312"/>
            <ac:spMk id="9" creationId="{0F59048E-D708-4B97-81A7-963F35F42EBE}"/>
          </ac:spMkLst>
        </pc:spChg>
      </pc:sldChg>
    </pc:docChg>
  </pc:docChgLst>
  <pc:docChgLst>
    <pc:chgData name="Muralidharan, Samyuktha" userId="S::smurali2@calstatela.edu::8c2dffe6-a533-4571-81d2-66e4222e6607" providerId="AD" clId="Web-{A6E16621-9F35-4654-B13E-EBC8B6AF9707}"/>
    <pc:docChg chg="modSld">
      <pc:chgData name="Muralidharan, Samyuktha" userId="S::smurali2@calstatela.edu::8c2dffe6-a533-4571-81d2-66e4222e6607" providerId="AD" clId="Web-{A6E16621-9F35-4654-B13E-EBC8B6AF9707}" dt="2021-05-08T23:59:58.879" v="19" actId="20577"/>
      <pc:docMkLst>
        <pc:docMk/>
      </pc:docMkLst>
      <pc:sldChg chg="modSp">
        <pc:chgData name="Muralidharan, Samyuktha" userId="S::smurali2@calstatela.edu::8c2dffe6-a533-4571-81d2-66e4222e6607" providerId="AD" clId="Web-{A6E16621-9F35-4654-B13E-EBC8B6AF9707}" dt="2021-05-08T23:53:19.570" v="2" actId="20577"/>
        <pc:sldMkLst>
          <pc:docMk/>
          <pc:sldMk cId="1768467635" sldId="281"/>
        </pc:sldMkLst>
        <pc:spChg chg="mod">
          <ac:chgData name="Muralidharan, Samyuktha" userId="S::smurali2@calstatela.edu::8c2dffe6-a533-4571-81d2-66e4222e6607" providerId="AD" clId="Web-{A6E16621-9F35-4654-B13E-EBC8B6AF9707}" dt="2021-05-08T23:53:19.570" v="2" actId="20577"/>
          <ac:spMkLst>
            <pc:docMk/>
            <pc:sldMk cId="1768467635" sldId="281"/>
            <ac:spMk id="4" creationId="{06B756E4-0AFC-F24A-9D29-6DFCEF3E17D3}"/>
          </ac:spMkLst>
        </pc:spChg>
      </pc:sldChg>
      <pc:sldChg chg="modSp">
        <pc:chgData name="Muralidharan, Samyuktha" userId="S::smurali2@calstatela.edu::8c2dffe6-a533-4571-81d2-66e4222e6607" providerId="AD" clId="Web-{A6E16621-9F35-4654-B13E-EBC8B6AF9707}" dt="2021-05-08T23:59:58.879" v="19" actId="20577"/>
        <pc:sldMkLst>
          <pc:docMk/>
          <pc:sldMk cId="3068721050" sldId="284"/>
        </pc:sldMkLst>
        <pc:spChg chg="mod">
          <ac:chgData name="Muralidharan, Samyuktha" userId="S::smurali2@calstatela.edu::8c2dffe6-a533-4571-81d2-66e4222e6607" providerId="AD" clId="Web-{A6E16621-9F35-4654-B13E-EBC8B6AF9707}" dt="2021-05-08T23:59:58.879" v="19" actId="20577"/>
          <ac:spMkLst>
            <pc:docMk/>
            <pc:sldMk cId="3068721050" sldId="284"/>
            <ac:spMk id="4" creationId="{95B565EF-6E66-F647-9422-B8C74C14116B}"/>
          </ac:spMkLst>
        </pc:spChg>
      </pc:sldChg>
      <pc:sldChg chg="modSp">
        <pc:chgData name="Muralidharan, Samyuktha" userId="S::smurali2@calstatela.edu::8c2dffe6-a533-4571-81d2-66e4222e6607" providerId="AD" clId="Web-{A6E16621-9F35-4654-B13E-EBC8B6AF9707}" dt="2021-05-08T23:54:36.371" v="16" actId="20577"/>
        <pc:sldMkLst>
          <pc:docMk/>
          <pc:sldMk cId="1963260961" sldId="289"/>
        </pc:sldMkLst>
        <pc:spChg chg="mod">
          <ac:chgData name="Muralidharan, Samyuktha" userId="S::smurali2@calstatela.edu::8c2dffe6-a533-4571-81d2-66e4222e6607" providerId="AD" clId="Web-{A6E16621-9F35-4654-B13E-EBC8B6AF9707}" dt="2021-05-08T23:54:36.371" v="16" actId="20577"/>
          <ac:spMkLst>
            <pc:docMk/>
            <pc:sldMk cId="1963260961" sldId="289"/>
            <ac:spMk id="2" creationId="{08E261AC-2CB6-9047-BBEB-4D37F1F84B27}"/>
          </ac:spMkLst>
        </pc:spChg>
        <pc:graphicFrameChg chg="mod modGraphic">
          <ac:chgData name="Muralidharan, Samyuktha" userId="S::smurali2@calstatela.edu::8c2dffe6-a533-4571-81d2-66e4222e6607" providerId="AD" clId="Web-{A6E16621-9F35-4654-B13E-EBC8B6AF9707}" dt="2021-05-08T23:54:00.791" v="14"/>
          <ac:graphicFrameMkLst>
            <pc:docMk/>
            <pc:sldMk cId="1963260961" sldId="289"/>
            <ac:graphicFrameMk id="4" creationId="{9D5AD70C-98A3-BC44-BE8D-5800D541E1E0}"/>
          </ac:graphicFrameMkLst>
        </pc:graphicFrameChg>
      </pc:sldChg>
    </pc:docChg>
  </pc:docChgLst>
  <pc:docChgLst>
    <pc:chgData name="Muralidharan, Samyuktha" userId="S::smurali2@calstatela.edu::8c2dffe6-a533-4571-81d2-66e4222e6607" providerId="AD" clId="Web-{F69FC383-EAD6-4735-A3D3-850EE2A737E8}"/>
    <pc:docChg chg="modSld">
      <pc:chgData name="Muralidharan, Samyuktha" userId="S::smurali2@calstatela.edu::8c2dffe6-a533-4571-81d2-66e4222e6607" providerId="AD" clId="Web-{F69FC383-EAD6-4735-A3D3-850EE2A737E8}" dt="2021-05-10T01:39:40.360" v="102" actId="20577"/>
      <pc:docMkLst>
        <pc:docMk/>
      </pc:docMkLst>
      <pc:sldChg chg="modSp">
        <pc:chgData name="Muralidharan, Samyuktha" userId="S::smurali2@calstatela.edu::8c2dffe6-a533-4571-81d2-66e4222e6607" providerId="AD" clId="Web-{F69FC383-EAD6-4735-A3D3-850EE2A737E8}" dt="2021-05-10T00:36:02.224" v="0"/>
        <pc:sldMkLst>
          <pc:docMk/>
          <pc:sldMk cId="4164282939" sldId="273"/>
        </pc:sldMkLst>
        <pc:spChg chg="mod">
          <ac:chgData name="Muralidharan, Samyuktha" userId="S::smurali2@calstatela.edu::8c2dffe6-a533-4571-81d2-66e4222e6607" providerId="AD" clId="Web-{F69FC383-EAD6-4735-A3D3-850EE2A737E8}" dt="2021-05-10T00:36:02.224" v="0"/>
          <ac:spMkLst>
            <pc:docMk/>
            <pc:sldMk cId="4164282939" sldId="273"/>
            <ac:spMk id="2" creationId="{63241A0A-D5BD-AF46-A1A3-22547403BEDC}"/>
          </ac:spMkLst>
        </pc:spChg>
      </pc:sldChg>
      <pc:sldChg chg="addSp delSp modSp">
        <pc:chgData name="Muralidharan, Samyuktha" userId="S::smurali2@calstatela.edu::8c2dffe6-a533-4571-81d2-66e4222e6607" providerId="AD" clId="Web-{F69FC383-EAD6-4735-A3D3-850EE2A737E8}" dt="2021-05-10T01:39:40.360" v="102" actId="20577"/>
        <pc:sldMkLst>
          <pc:docMk/>
          <pc:sldMk cId="1819326100" sldId="277"/>
        </pc:sldMkLst>
        <pc:spChg chg="mod">
          <ac:chgData name="Muralidharan, Samyuktha" userId="S::smurali2@calstatela.edu::8c2dffe6-a533-4571-81d2-66e4222e6607" providerId="AD" clId="Web-{F69FC383-EAD6-4735-A3D3-850EE2A737E8}" dt="2021-05-10T01:39:40.360" v="102" actId="20577"/>
          <ac:spMkLst>
            <pc:docMk/>
            <pc:sldMk cId="1819326100" sldId="277"/>
            <ac:spMk id="3" creationId="{A35A783D-93C6-5144-9EE1-9FEC90AE7566}"/>
          </ac:spMkLst>
        </pc:spChg>
        <pc:picChg chg="add mod">
          <ac:chgData name="Muralidharan, Samyuktha" userId="S::smurali2@calstatela.edu::8c2dffe6-a533-4571-81d2-66e4222e6607" providerId="AD" clId="Web-{F69FC383-EAD6-4735-A3D3-850EE2A737E8}" dt="2021-05-10T01:03:28.926" v="17" actId="14100"/>
          <ac:picMkLst>
            <pc:docMk/>
            <pc:sldMk cId="1819326100" sldId="277"/>
            <ac:picMk id="4" creationId="{46F23BEE-344F-4397-A6AA-CF4CB611172B}"/>
          </ac:picMkLst>
        </pc:picChg>
        <pc:picChg chg="add mod">
          <ac:chgData name="Muralidharan, Samyuktha" userId="S::smurali2@calstatela.edu::8c2dffe6-a533-4571-81d2-66e4222e6607" providerId="AD" clId="Web-{F69FC383-EAD6-4735-A3D3-850EE2A737E8}" dt="2021-05-10T01:03:46.349" v="21" actId="1076"/>
          <ac:picMkLst>
            <pc:docMk/>
            <pc:sldMk cId="1819326100" sldId="277"/>
            <ac:picMk id="6" creationId="{A9AA6197-7869-4FE0-8066-ED645C754F64}"/>
          </ac:picMkLst>
        </pc:picChg>
        <pc:picChg chg="del">
          <ac:chgData name="Muralidharan, Samyuktha" userId="S::smurali2@calstatela.edu::8c2dffe6-a533-4571-81d2-66e4222e6607" providerId="AD" clId="Web-{F69FC383-EAD6-4735-A3D3-850EE2A737E8}" dt="2021-05-10T01:03:06.487" v="14"/>
          <ac:picMkLst>
            <pc:docMk/>
            <pc:sldMk cId="1819326100" sldId="277"/>
            <ac:picMk id="10" creationId="{0D49851E-6377-C147-AEBB-641B4B5F88A6}"/>
          </ac:picMkLst>
        </pc:picChg>
        <pc:picChg chg="del">
          <ac:chgData name="Muralidharan, Samyuktha" userId="S::smurali2@calstatela.edu::8c2dffe6-a533-4571-81d2-66e4222e6607" providerId="AD" clId="Web-{F69FC383-EAD6-4735-A3D3-850EE2A737E8}" dt="2021-05-10T01:03:30.739" v="18"/>
          <ac:picMkLst>
            <pc:docMk/>
            <pc:sldMk cId="1819326100" sldId="277"/>
            <ac:picMk id="12" creationId="{C3A9ADB1-4D39-7B40-AD20-C4FF01179EAC}"/>
          </ac:picMkLst>
        </pc:picChg>
      </pc:sldChg>
      <pc:sldChg chg="modSp">
        <pc:chgData name="Muralidharan, Samyuktha" userId="S::smurali2@calstatela.edu::8c2dffe6-a533-4571-81d2-66e4222e6607" providerId="AD" clId="Web-{F69FC383-EAD6-4735-A3D3-850EE2A737E8}" dt="2021-05-10T01:07:47.515" v="52"/>
        <pc:sldMkLst>
          <pc:docMk/>
          <pc:sldMk cId="3502486494" sldId="279"/>
        </pc:sldMkLst>
        <pc:spChg chg="mod">
          <ac:chgData name="Muralidharan, Samyuktha" userId="S::smurali2@calstatela.edu::8c2dffe6-a533-4571-81d2-66e4222e6607" providerId="AD" clId="Web-{F69FC383-EAD6-4735-A3D3-850EE2A737E8}" dt="2021-05-10T00:36:51.399" v="6" actId="14100"/>
          <ac:spMkLst>
            <pc:docMk/>
            <pc:sldMk cId="3502486494" sldId="279"/>
            <ac:spMk id="2" creationId="{5A164FE3-4C45-6942-8C16-191853A8C7DA}"/>
          </ac:spMkLst>
        </pc:spChg>
        <pc:graphicFrameChg chg="mod modGraphic">
          <ac:chgData name="Muralidharan, Samyuktha" userId="S::smurali2@calstatela.edu::8c2dffe6-a533-4571-81d2-66e4222e6607" providerId="AD" clId="Web-{F69FC383-EAD6-4735-A3D3-850EE2A737E8}" dt="2021-05-10T01:07:47.515" v="52"/>
          <ac:graphicFrameMkLst>
            <pc:docMk/>
            <pc:sldMk cId="3502486494" sldId="279"/>
            <ac:graphicFrameMk id="4" creationId="{8D8475CB-96E0-A248-B72D-E56606948A1E}"/>
          </ac:graphicFrameMkLst>
        </pc:graphicFrameChg>
      </pc:sldChg>
      <pc:sldChg chg="modSp">
        <pc:chgData name="Muralidharan, Samyuktha" userId="S::smurali2@calstatela.edu::8c2dffe6-a533-4571-81d2-66e4222e6607" providerId="AD" clId="Web-{F69FC383-EAD6-4735-A3D3-850EE2A737E8}" dt="2021-05-10T01:39:36.126" v="100"/>
        <pc:sldMkLst>
          <pc:docMk/>
          <pc:sldMk cId="3905547889" sldId="280"/>
        </pc:sldMkLst>
        <pc:spChg chg="mod">
          <ac:chgData name="Muralidharan, Samyuktha" userId="S::smurali2@calstatela.edu::8c2dffe6-a533-4571-81d2-66e4222e6607" providerId="AD" clId="Web-{F69FC383-EAD6-4735-A3D3-850EE2A737E8}" dt="2021-05-10T00:37:04.041" v="10" actId="1076"/>
          <ac:spMkLst>
            <pc:docMk/>
            <pc:sldMk cId="3905547889" sldId="280"/>
            <ac:spMk id="2" creationId="{6062653D-E3C6-3C41-8376-ABEA682CCF2E}"/>
          </ac:spMkLst>
        </pc:spChg>
        <pc:graphicFrameChg chg="mod modGraphic">
          <ac:chgData name="Muralidharan, Samyuktha" userId="S::smurali2@calstatela.edu::8c2dffe6-a533-4571-81d2-66e4222e6607" providerId="AD" clId="Web-{F69FC383-EAD6-4735-A3D3-850EE2A737E8}" dt="2021-05-10T01:39:36.126" v="100"/>
          <ac:graphicFrameMkLst>
            <pc:docMk/>
            <pc:sldMk cId="3905547889" sldId="280"/>
            <ac:graphicFrameMk id="4" creationId="{598D4B2D-13C9-EB4B-BA7B-D0CFB7E1C8E8}"/>
          </ac:graphicFrameMkLst>
        </pc:graphicFrameChg>
      </pc:sldChg>
      <pc:sldChg chg="modSp">
        <pc:chgData name="Muralidharan, Samyuktha" userId="S::smurali2@calstatela.edu::8c2dffe6-a533-4571-81d2-66e4222e6607" providerId="AD" clId="Web-{F69FC383-EAD6-4735-A3D3-850EE2A737E8}" dt="2021-05-10T00:37:19.995" v="13" actId="14100"/>
        <pc:sldMkLst>
          <pc:docMk/>
          <pc:sldMk cId="1963260961" sldId="289"/>
        </pc:sldMkLst>
        <pc:spChg chg="mod">
          <ac:chgData name="Muralidharan, Samyuktha" userId="S::smurali2@calstatela.edu::8c2dffe6-a533-4571-81d2-66e4222e6607" providerId="AD" clId="Web-{F69FC383-EAD6-4735-A3D3-850EE2A737E8}" dt="2021-05-10T00:37:19.995" v="13" actId="14100"/>
          <ac:spMkLst>
            <pc:docMk/>
            <pc:sldMk cId="1963260961" sldId="289"/>
            <ac:spMk id="2" creationId="{08E261AC-2CB6-9047-BBEB-4D37F1F84B27}"/>
          </ac:spMkLst>
        </pc:spChg>
      </pc:sldChg>
      <pc:sldChg chg="modSp">
        <pc:chgData name="Muralidharan, Samyuktha" userId="S::smurali2@calstatela.edu::8c2dffe6-a533-4571-81d2-66e4222e6607" providerId="AD" clId="Web-{F69FC383-EAD6-4735-A3D3-850EE2A737E8}" dt="2021-05-10T00:36:29.788" v="3"/>
        <pc:sldMkLst>
          <pc:docMk/>
          <pc:sldMk cId="158007719" sldId="309"/>
        </pc:sldMkLst>
        <pc:spChg chg="mod">
          <ac:chgData name="Muralidharan, Samyuktha" userId="S::smurali2@calstatela.edu::8c2dffe6-a533-4571-81d2-66e4222e6607" providerId="AD" clId="Web-{F69FC383-EAD6-4735-A3D3-850EE2A737E8}" dt="2021-05-10T00:36:29.788" v="3"/>
          <ac:spMkLst>
            <pc:docMk/>
            <pc:sldMk cId="158007719" sldId="309"/>
            <ac:spMk id="2" creationId="{08E261AC-2CB6-9047-BBEB-4D37F1F84B27}"/>
          </ac:spMkLst>
        </pc:spChg>
      </pc:sldChg>
      <pc:sldChg chg="modSp">
        <pc:chgData name="Muralidharan, Samyuktha" userId="S::smurali2@calstatela.edu::8c2dffe6-a533-4571-81d2-66e4222e6607" providerId="AD" clId="Web-{F69FC383-EAD6-4735-A3D3-850EE2A737E8}" dt="2021-05-10T00:36:43.149" v="5" actId="14100"/>
        <pc:sldMkLst>
          <pc:docMk/>
          <pc:sldMk cId="3585127697" sldId="310"/>
        </pc:sldMkLst>
        <pc:spChg chg="mod">
          <ac:chgData name="Muralidharan, Samyuktha" userId="S::smurali2@calstatela.edu::8c2dffe6-a533-4571-81d2-66e4222e6607" providerId="AD" clId="Web-{F69FC383-EAD6-4735-A3D3-850EE2A737E8}" dt="2021-05-10T00:36:43.149" v="5" actId="14100"/>
          <ac:spMkLst>
            <pc:docMk/>
            <pc:sldMk cId="3585127697" sldId="310"/>
            <ac:spMk id="2" creationId="{08E261AC-2CB6-9047-BBEB-4D37F1F84B27}"/>
          </ac:spMkLst>
        </pc:spChg>
      </pc:sldChg>
    </pc:docChg>
  </pc:docChgLst>
  <pc:docChgLst>
    <pc:chgData name="Muralidharan, Samyuktha" userId="S::smurali2@calstatela.edu::8c2dffe6-a533-4571-81d2-66e4222e6607" providerId="AD" clId="Web-{DF3F86B6-BE27-442C-B1C5-BD9FDF7EA807}"/>
    <pc:docChg chg="modSld">
      <pc:chgData name="Muralidharan, Samyuktha" userId="S::smurali2@calstatela.edu::8c2dffe6-a533-4571-81d2-66e4222e6607" providerId="AD" clId="Web-{DF3F86B6-BE27-442C-B1C5-BD9FDF7EA807}" dt="2021-05-08T03:05:02.750" v="57"/>
      <pc:docMkLst>
        <pc:docMk/>
      </pc:docMkLst>
      <pc:sldChg chg="modSp">
        <pc:chgData name="Muralidharan, Samyuktha" userId="S::smurali2@calstatela.edu::8c2dffe6-a533-4571-81d2-66e4222e6607" providerId="AD" clId="Web-{DF3F86B6-BE27-442C-B1C5-BD9FDF7EA807}" dt="2021-05-08T03:05:02.750" v="57"/>
        <pc:sldMkLst>
          <pc:docMk/>
          <pc:sldMk cId="2816875583" sldId="295"/>
        </pc:sldMkLst>
        <pc:graphicFrameChg chg="mod modGraphic">
          <ac:chgData name="Muralidharan, Samyuktha" userId="S::smurali2@calstatela.edu::8c2dffe6-a533-4571-81d2-66e4222e6607" providerId="AD" clId="Web-{DF3F86B6-BE27-442C-B1C5-BD9FDF7EA807}" dt="2021-05-08T03:05:02.750" v="57"/>
          <ac:graphicFrameMkLst>
            <pc:docMk/>
            <pc:sldMk cId="2816875583" sldId="295"/>
            <ac:graphicFrameMk id="4" creationId="{8D8475CB-96E0-A248-B72D-E56606948A1E}"/>
          </ac:graphicFrameMkLst>
        </pc:graphicFrameChg>
      </pc:sldChg>
      <pc:sldChg chg="modSp">
        <pc:chgData name="Muralidharan, Samyuktha" userId="S::smurali2@calstatela.edu::8c2dffe6-a533-4571-81d2-66e4222e6607" providerId="AD" clId="Web-{DF3F86B6-BE27-442C-B1C5-BD9FDF7EA807}" dt="2021-05-08T03:04:58.296" v="45"/>
        <pc:sldMkLst>
          <pc:docMk/>
          <pc:sldMk cId="669986697" sldId="297"/>
        </pc:sldMkLst>
        <pc:graphicFrameChg chg="mod modGraphic">
          <ac:chgData name="Muralidharan, Samyuktha" userId="S::smurali2@calstatela.edu::8c2dffe6-a533-4571-81d2-66e4222e6607" providerId="AD" clId="Web-{DF3F86B6-BE27-442C-B1C5-BD9FDF7EA807}" dt="2021-05-08T03:04:58.296" v="45"/>
          <ac:graphicFrameMkLst>
            <pc:docMk/>
            <pc:sldMk cId="669986697" sldId="297"/>
            <ac:graphicFrameMk id="4" creationId="{598D4B2D-13C9-EB4B-BA7B-D0CFB7E1C8E8}"/>
          </ac:graphicFrameMkLst>
        </pc:graphicFrameChg>
      </pc:sldChg>
    </pc:docChg>
  </pc:docChgLst>
  <pc:docChgLst>
    <pc:chgData name="Boddireddy, Sanjana" userId="S::sboddir@calstatela.edu::b9db7627-4f53-4821-84fe-819ff482d293" providerId="AD" clId="Web-{5BE0D563-F261-4CC9-A26F-34DB5918FC97}"/>
    <pc:docChg chg="delSld modSld">
      <pc:chgData name="Boddireddy, Sanjana" userId="S::sboddir@calstatela.edu::b9db7627-4f53-4821-84fe-819ff482d293" providerId="AD" clId="Web-{5BE0D563-F261-4CC9-A26F-34DB5918FC97}" dt="2021-05-08T02:24:38.753" v="38" actId="1076"/>
      <pc:docMkLst>
        <pc:docMk/>
      </pc:docMkLst>
      <pc:sldChg chg="del">
        <pc:chgData name="Boddireddy, Sanjana" userId="S::sboddir@calstatela.edu::b9db7627-4f53-4821-84fe-819ff482d293" providerId="AD" clId="Web-{5BE0D563-F261-4CC9-A26F-34DB5918FC97}" dt="2021-05-08T01:18:28.817" v="0"/>
        <pc:sldMkLst>
          <pc:docMk/>
          <pc:sldMk cId="1067828941" sldId="256"/>
        </pc:sldMkLst>
      </pc:sldChg>
      <pc:sldChg chg="addSp delSp modSp">
        <pc:chgData name="Boddireddy, Sanjana" userId="S::sboddir@calstatela.edu::b9db7627-4f53-4821-84fe-819ff482d293" providerId="AD" clId="Web-{5BE0D563-F261-4CC9-A26F-34DB5918FC97}" dt="2021-05-08T01:24:13.983" v="16" actId="20577"/>
        <pc:sldMkLst>
          <pc:docMk/>
          <pc:sldMk cId="3057038490" sldId="259"/>
        </pc:sldMkLst>
        <pc:spChg chg="mod">
          <ac:chgData name="Boddireddy, Sanjana" userId="S::sboddir@calstatela.edu::b9db7627-4f53-4821-84fe-819ff482d293" providerId="AD" clId="Web-{5BE0D563-F261-4CC9-A26F-34DB5918FC97}" dt="2021-05-08T01:22:18.573" v="5"/>
          <ac:spMkLst>
            <pc:docMk/>
            <pc:sldMk cId="3057038490" sldId="259"/>
            <ac:spMk id="2" creationId="{A7EDC930-AF2E-054B-A3F0-FD0D2DEE572B}"/>
          </ac:spMkLst>
        </pc:spChg>
        <pc:spChg chg="mod">
          <ac:chgData name="Boddireddy, Sanjana" userId="S::sboddir@calstatela.edu::b9db7627-4f53-4821-84fe-819ff482d293" providerId="AD" clId="Web-{5BE0D563-F261-4CC9-A26F-34DB5918FC97}" dt="2021-05-08T01:24:13.983" v="16" actId="20577"/>
          <ac:spMkLst>
            <pc:docMk/>
            <pc:sldMk cId="3057038490" sldId="259"/>
            <ac:spMk id="3" creationId="{3885411C-5767-A54F-BE81-BCD4C5E3669B}"/>
          </ac:spMkLst>
        </pc:spChg>
        <pc:spChg chg="add del mod">
          <ac:chgData name="Boddireddy, Sanjana" userId="S::sboddir@calstatela.edu::b9db7627-4f53-4821-84fe-819ff482d293" providerId="AD" clId="Web-{5BE0D563-F261-4CC9-A26F-34DB5918FC97}" dt="2021-05-08T01:22:57.074" v="10"/>
          <ac:spMkLst>
            <pc:docMk/>
            <pc:sldMk cId="3057038490" sldId="259"/>
            <ac:spMk id="5" creationId="{97690234-6604-46B8-8C2D-73276D31093D}"/>
          </ac:spMkLst>
        </pc:spChg>
        <pc:spChg chg="del">
          <ac:chgData name="Boddireddy, Sanjana" userId="S::sboddir@calstatela.edu::b9db7627-4f53-4821-84fe-819ff482d293" providerId="AD" clId="Web-{5BE0D563-F261-4CC9-A26F-34DB5918FC97}" dt="2021-05-08T01:22:18.573" v="5"/>
          <ac:spMkLst>
            <pc:docMk/>
            <pc:sldMk cId="3057038490" sldId="259"/>
            <ac:spMk id="8" creationId="{1B15ED52-F352-441B-82BF-E0EA34836D08}"/>
          </ac:spMkLst>
        </pc:spChg>
        <pc:spChg chg="del">
          <ac:chgData name="Boddireddy, Sanjana" userId="S::sboddir@calstatela.edu::b9db7627-4f53-4821-84fe-819ff482d293" providerId="AD" clId="Web-{5BE0D563-F261-4CC9-A26F-34DB5918FC97}" dt="2021-05-08T01:22:18.573" v="5"/>
          <ac:spMkLst>
            <pc:docMk/>
            <pc:sldMk cId="3057038490" sldId="259"/>
            <ac:spMk id="10" creationId="{3B2E3793-BFE6-45A2-9B7B-E18844431C99}"/>
          </ac:spMkLst>
        </pc:spChg>
        <pc:spChg chg="del">
          <ac:chgData name="Boddireddy, Sanjana" userId="S::sboddir@calstatela.edu::b9db7627-4f53-4821-84fe-819ff482d293" providerId="AD" clId="Web-{5BE0D563-F261-4CC9-A26F-34DB5918FC97}" dt="2021-05-08T01:22:18.573" v="5"/>
          <ac:spMkLst>
            <pc:docMk/>
            <pc:sldMk cId="3057038490" sldId="259"/>
            <ac:spMk id="12" creationId="{BC4C4868-CB8F-4AF9-9CDB-8108F2C19B67}"/>
          </ac:spMkLst>
        </pc:spChg>
        <pc:spChg chg="del">
          <ac:chgData name="Boddireddy, Sanjana" userId="S::sboddir@calstatela.edu::b9db7627-4f53-4821-84fe-819ff482d293" providerId="AD" clId="Web-{5BE0D563-F261-4CC9-A26F-34DB5918FC97}" dt="2021-05-08T01:22:18.573" v="5"/>
          <ac:spMkLst>
            <pc:docMk/>
            <pc:sldMk cId="3057038490" sldId="259"/>
            <ac:spMk id="18" creationId="{375E0459-6403-40CD-989D-56A4407CA12E}"/>
          </ac:spMkLst>
        </pc:spChg>
        <pc:spChg chg="del">
          <ac:chgData name="Boddireddy, Sanjana" userId="S::sboddir@calstatela.edu::b9db7627-4f53-4821-84fe-819ff482d293" providerId="AD" clId="Web-{5BE0D563-F261-4CC9-A26F-34DB5918FC97}" dt="2021-05-08T01:22:18.573" v="5"/>
          <ac:spMkLst>
            <pc:docMk/>
            <pc:sldMk cId="3057038490" sldId="259"/>
            <ac:spMk id="19" creationId="{53E5B1A8-3AC9-4BD1-9BBC-78CA94F2D1BA}"/>
          </ac:spMkLst>
        </pc:spChg>
        <pc:spChg chg="add">
          <ac:chgData name="Boddireddy, Sanjana" userId="S::sboddir@calstatela.edu::b9db7627-4f53-4821-84fe-819ff482d293" providerId="AD" clId="Web-{5BE0D563-F261-4CC9-A26F-34DB5918FC97}" dt="2021-05-08T01:22:18.573" v="5"/>
          <ac:spMkLst>
            <pc:docMk/>
            <pc:sldMk cId="3057038490" sldId="259"/>
            <ac:spMk id="24" creationId="{100EDD19-6802-4EC3-95CE-CFFAB042CFD6}"/>
          </ac:spMkLst>
        </pc:spChg>
        <pc:spChg chg="add">
          <ac:chgData name="Boddireddy, Sanjana" userId="S::sboddir@calstatela.edu::b9db7627-4f53-4821-84fe-819ff482d293" providerId="AD" clId="Web-{5BE0D563-F261-4CC9-A26F-34DB5918FC97}" dt="2021-05-08T01:22:18.573" v="5"/>
          <ac:spMkLst>
            <pc:docMk/>
            <pc:sldMk cId="3057038490" sldId="259"/>
            <ac:spMk id="26" creationId="{DB17E863-922E-4C26-BD64-E8FD41D28661}"/>
          </ac:spMkLst>
        </pc:spChg>
        <pc:picChg chg="add del mod">
          <ac:chgData name="Boddireddy, Sanjana" userId="S::sboddir@calstatela.edu::b9db7627-4f53-4821-84fe-819ff482d293" providerId="AD" clId="Web-{5BE0D563-F261-4CC9-A26F-34DB5918FC97}" dt="2021-05-08T01:22:57.074" v="11"/>
          <ac:picMkLst>
            <pc:docMk/>
            <pc:sldMk cId="3057038490" sldId="259"/>
            <ac:picMk id="4" creationId="{06CB2588-EED8-4A30-8F9F-248B8D44BA35}"/>
          </ac:picMkLst>
        </pc:picChg>
      </pc:sldChg>
      <pc:sldChg chg="modSp">
        <pc:chgData name="Boddireddy, Sanjana" userId="S::sboddir@calstatela.edu::b9db7627-4f53-4821-84fe-819ff482d293" providerId="AD" clId="Web-{5BE0D563-F261-4CC9-A26F-34DB5918FC97}" dt="2021-05-08T01:21:37.119" v="4" actId="20577"/>
        <pc:sldMkLst>
          <pc:docMk/>
          <pc:sldMk cId="3919777616" sldId="260"/>
        </pc:sldMkLst>
        <pc:spChg chg="mod">
          <ac:chgData name="Boddireddy, Sanjana" userId="S::sboddir@calstatela.edu::b9db7627-4f53-4821-84fe-819ff482d293" providerId="AD" clId="Web-{5BE0D563-F261-4CC9-A26F-34DB5918FC97}" dt="2021-05-08T01:21:37.119" v="4" actId="20577"/>
          <ac:spMkLst>
            <pc:docMk/>
            <pc:sldMk cId="3919777616" sldId="260"/>
            <ac:spMk id="3" creationId="{B5E494F3-C02F-FD44-91BD-C8A577859255}"/>
          </ac:spMkLst>
        </pc:spChg>
      </pc:sldChg>
      <pc:sldChg chg="addSp delSp modSp">
        <pc:chgData name="Boddireddy, Sanjana" userId="S::sboddir@calstatela.edu::b9db7627-4f53-4821-84fe-819ff482d293" providerId="AD" clId="Web-{5BE0D563-F261-4CC9-A26F-34DB5918FC97}" dt="2021-05-08T02:24:38.753" v="38" actId="1076"/>
        <pc:sldMkLst>
          <pc:docMk/>
          <pc:sldMk cId="1489194127" sldId="264"/>
        </pc:sldMkLst>
        <pc:spChg chg="mod">
          <ac:chgData name="Boddireddy, Sanjana" userId="S::sboddir@calstatela.edu::b9db7627-4f53-4821-84fe-819ff482d293" providerId="AD" clId="Web-{5BE0D563-F261-4CC9-A26F-34DB5918FC97}" dt="2021-05-08T02:23:38.451" v="34"/>
          <ac:spMkLst>
            <pc:docMk/>
            <pc:sldMk cId="1489194127" sldId="264"/>
            <ac:spMk id="2" creationId="{8EE3639D-1D44-244D-961F-2F8AA61779F3}"/>
          </ac:spMkLst>
        </pc:spChg>
        <pc:spChg chg="add del">
          <ac:chgData name="Boddireddy, Sanjana" userId="S::sboddir@calstatela.edu::b9db7627-4f53-4821-84fe-819ff482d293" providerId="AD" clId="Web-{5BE0D563-F261-4CC9-A26F-34DB5918FC97}" dt="2021-05-08T02:23:38.451" v="34"/>
          <ac:spMkLst>
            <pc:docMk/>
            <pc:sldMk cId="1489194127" sldId="264"/>
            <ac:spMk id="32" creationId="{59A309A7-1751-4ABE-A3C1-EEC40366AD89}"/>
          </ac:spMkLst>
        </pc:spChg>
        <pc:spChg chg="add del">
          <ac:chgData name="Boddireddy, Sanjana" userId="S::sboddir@calstatela.edu::b9db7627-4f53-4821-84fe-819ff482d293" providerId="AD" clId="Web-{5BE0D563-F261-4CC9-A26F-34DB5918FC97}" dt="2021-05-08T02:23:38.451" v="34"/>
          <ac:spMkLst>
            <pc:docMk/>
            <pc:sldMk cId="1489194127" sldId="264"/>
            <ac:spMk id="34" creationId="{967D8EB6-EAE1-4F9C-B398-83321E287204}"/>
          </ac:spMkLst>
        </pc:spChg>
        <pc:spChg chg="add">
          <ac:chgData name="Boddireddy, Sanjana" userId="S::sboddir@calstatela.edu::b9db7627-4f53-4821-84fe-819ff482d293" providerId="AD" clId="Web-{5BE0D563-F261-4CC9-A26F-34DB5918FC97}" dt="2021-05-08T02:23:38.451" v="34"/>
          <ac:spMkLst>
            <pc:docMk/>
            <pc:sldMk cId="1489194127" sldId="264"/>
            <ac:spMk id="36" creationId="{6C4028FD-8BAA-4A19-BFDE-594D991B7552}"/>
          </ac:spMkLst>
        </pc:spChg>
        <pc:spChg chg="add del">
          <ac:chgData name="Boddireddy, Sanjana" userId="S::sboddir@calstatela.edu::b9db7627-4f53-4821-84fe-819ff482d293" providerId="AD" clId="Web-{5BE0D563-F261-4CC9-A26F-34DB5918FC97}" dt="2021-05-08T02:23:38.419" v="33"/>
          <ac:spMkLst>
            <pc:docMk/>
            <pc:sldMk cId="1489194127" sldId="264"/>
            <ac:spMk id="39" creationId="{B819A166-7571-4003-A6B8-B62034C3ED30}"/>
          </ac:spMkLst>
        </pc:spChg>
        <pc:graphicFrameChg chg="mod ord modGraphic">
          <ac:chgData name="Boddireddy, Sanjana" userId="S::sboddir@calstatela.edu::b9db7627-4f53-4821-84fe-819ff482d293" providerId="AD" clId="Web-{5BE0D563-F261-4CC9-A26F-34DB5918FC97}" dt="2021-05-08T02:24:38.753" v="38" actId="1076"/>
          <ac:graphicFrameMkLst>
            <pc:docMk/>
            <pc:sldMk cId="1489194127" sldId="264"/>
            <ac:graphicFrameMk id="6" creationId="{0CC4E3AC-B0B3-4D4B-B945-DC7E54097B88}"/>
          </ac:graphicFrameMkLst>
        </pc:graphicFrameChg>
        <pc:picChg chg="del mod">
          <ac:chgData name="Boddireddy, Sanjana" userId="S::sboddir@calstatela.edu::b9db7627-4f53-4821-84fe-819ff482d293" providerId="AD" clId="Web-{5BE0D563-F261-4CC9-A26F-34DB5918FC97}" dt="2021-05-08T02:21:44.131" v="23"/>
          <ac:picMkLst>
            <pc:docMk/>
            <pc:sldMk cId="1489194127" sldId="264"/>
            <ac:picMk id="3" creationId="{E49ADF1E-4093-4494-BBAF-D2B43426FFC7}"/>
          </ac:picMkLst>
        </pc:picChg>
      </pc:sldChg>
      <pc:sldChg chg="addSp delSp modSp">
        <pc:chgData name="Boddireddy, Sanjana" userId="S::sboddir@calstatela.edu::b9db7627-4f53-4821-84fe-819ff482d293" providerId="AD" clId="Web-{5BE0D563-F261-4CC9-A26F-34DB5918FC97}" dt="2021-05-08T02:22:48.151" v="31" actId="1076"/>
        <pc:sldMkLst>
          <pc:docMk/>
          <pc:sldMk cId="3682989634" sldId="302"/>
        </pc:sldMkLst>
        <pc:picChg chg="add del mod">
          <ac:chgData name="Boddireddy, Sanjana" userId="S::sboddir@calstatela.edu::b9db7627-4f53-4821-84fe-819ff482d293" providerId="AD" clId="Web-{5BE0D563-F261-4CC9-A26F-34DB5918FC97}" dt="2021-05-08T02:22:05.617" v="27"/>
          <ac:picMkLst>
            <pc:docMk/>
            <pc:sldMk cId="3682989634" sldId="302"/>
            <ac:picMk id="3" creationId="{BE23F437-D51E-4F54-89C0-835BCF341AF4}"/>
          </ac:picMkLst>
        </pc:picChg>
        <pc:picChg chg="add mod">
          <ac:chgData name="Boddireddy, Sanjana" userId="S::sboddir@calstatela.edu::b9db7627-4f53-4821-84fe-819ff482d293" providerId="AD" clId="Web-{5BE0D563-F261-4CC9-A26F-34DB5918FC97}" dt="2021-05-08T02:22:48.151" v="31" actId="1076"/>
          <ac:picMkLst>
            <pc:docMk/>
            <pc:sldMk cId="3682989634" sldId="302"/>
            <ac:picMk id="4" creationId="{4D1CBBAA-D097-4C54-9A01-F14CF2ACC945}"/>
          </ac:picMkLst>
        </pc:picChg>
      </pc:sldChg>
    </pc:docChg>
  </pc:docChgLst>
  <pc:docChgLst>
    <pc:chgData name="Muralidharan, Samyuktha" userId="S::smurali2@calstatela.edu::8c2dffe6-a533-4571-81d2-66e4222e6607" providerId="AD" clId="Web-{C722EFCA-9D70-4465-BD95-7B49738247F9}"/>
    <pc:docChg chg="modSld">
      <pc:chgData name="Muralidharan, Samyuktha" userId="S::smurali2@calstatela.edu::8c2dffe6-a533-4571-81d2-66e4222e6607" providerId="AD" clId="Web-{C722EFCA-9D70-4465-BD95-7B49738247F9}" dt="2021-05-08T02:52:49.315" v="106"/>
      <pc:docMkLst>
        <pc:docMk/>
      </pc:docMkLst>
      <pc:sldChg chg="modSp">
        <pc:chgData name="Muralidharan, Samyuktha" userId="S::smurali2@calstatela.edu::8c2dffe6-a533-4571-81d2-66e4222e6607" providerId="AD" clId="Web-{C722EFCA-9D70-4465-BD95-7B49738247F9}" dt="2021-05-08T02:52:49.315" v="106"/>
        <pc:sldMkLst>
          <pc:docMk/>
          <pc:sldMk cId="2816875583" sldId="295"/>
        </pc:sldMkLst>
        <pc:graphicFrameChg chg="mod modGraphic">
          <ac:chgData name="Muralidharan, Samyuktha" userId="S::smurali2@calstatela.edu::8c2dffe6-a533-4571-81d2-66e4222e6607" providerId="AD" clId="Web-{C722EFCA-9D70-4465-BD95-7B49738247F9}" dt="2021-05-08T02:52:49.315" v="106"/>
          <ac:graphicFrameMkLst>
            <pc:docMk/>
            <pc:sldMk cId="2816875583" sldId="295"/>
            <ac:graphicFrameMk id="4" creationId="{8D8475CB-96E0-A248-B72D-E56606948A1E}"/>
          </ac:graphicFrameMkLst>
        </pc:graphicFrameChg>
      </pc:sldChg>
      <pc:sldChg chg="modSp">
        <pc:chgData name="Muralidharan, Samyuktha" userId="S::smurali2@calstatela.edu::8c2dffe6-a533-4571-81d2-66e4222e6607" providerId="AD" clId="Web-{C722EFCA-9D70-4465-BD95-7B49738247F9}" dt="2021-05-08T02:51:47.078" v="65"/>
        <pc:sldMkLst>
          <pc:docMk/>
          <pc:sldMk cId="669986697" sldId="297"/>
        </pc:sldMkLst>
        <pc:graphicFrameChg chg="mod modGraphic">
          <ac:chgData name="Muralidharan, Samyuktha" userId="S::smurali2@calstatela.edu::8c2dffe6-a533-4571-81d2-66e4222e6607" providerId="AD" clId="Web-{C722EFCA-9D70-4465-BD95-7B49738247F9}" dt="2021-05-08T02:51:47.078" v="65"/>
          <ac:graphicFrameMkLst>
            <pc:docMk/>
            <pc:sldMk cId="669986697" sldId="297"/>
            <ac:graphicFrameMk id="4" creationId="{598D4B2D-13C9-EB4B-BA7B-D0CFB7E1C8E8}"/>
          </ac:graphicFrameMkLst>
        </pc:graphicFrameChg>
      </pc:sldChg>
    </pc:docChg>
  </pc:docChgLst>
  <pc:docChgLst>
    <pc:chgData name="Boddireddy, Sanjana" userId="S::sboddir@calstatela.edu::b9db7627-4f53-4821-84fe-819ff482d293" providerId="AD" clId="Web-{B52738AD-6CEF-4688-AD6B-2CFA2D6CAE91}"/>
    <pc:docChg chg="modSld">
      <pc:chgData name="Boddireddy, Sanjana" userId="S::sboddir@calstatela.edu::b9db7627-4f53-4821-84fe-819ff482d293" providerId="AD" clId="Web-{B52738AD-6CEF-4688-AD6B-2CFA2D6CAE91}" dt="2021-05-08T10:46:56.416" v="125" actId="14100"/>
      <pc:docMkLst>
        <pc:docMk/>
      </pc:docMkLst>
      <pc:sldChg chg="addSp delSp modSp mod setBg">
        <pc:chgData name="Boddireddy, Sanjana" userId="S::sboddir@calstatela.edu::b9db7627-4f53-4821-84fe-819ff482d293" providerId="AD" clId="Web-{B52738AD-6CEF-4688-AD6B-2CFA2D6CAE91}" dt="2021-05-08T10:36:42.929" v="40" actId="14100"/>
        <pc:sldMkLst>
          <pc:docMk/>
          <pc:sldMk cId="4164282939" sldId="273"/>
        </pc:sldMkLst>
        <pc:spChg chg="mod">
          <ac:chgData name="Boddireddy, Sanjana" userId="S::sboddir@calstatela.edu::b9db7627-4f53-4821-84fe-819ff482d293" providerId="AD" clId="Web-{B52738AD-6CEF-4688-AD6B-2CFA2D6CAE91}" dt="2021-05-08T10:36:42.929" v="40" actId="14100"/>
          <ac:spMkLst>
            <pc:docMk/>
            <pc:sldMk cId="4164282939" sldId="273"/>
            <ac:spMk id="2" creationId="{63241A0A-D5BD-AF46-A1A3-22547403BEDC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34:50.301" v="1"/>
          <ac:spMkLst>
            <pc:docMk/>
            <pc:sldMk cId="4164282939" sldId="273"/>
            <ac:spMk id="12" creationId="{7F57BEA8-497D-4AA8-8A18-BDCD696B25FE}"/>
          </ac:spMkLst>
        </pc:spChg>
        <pc:graphicFrameChg chg="mod ord modGraphic">
          <ac:chgData name="Boddireddy, Sanjana" userId="S::sboddir@calstatela.edu::b9db7627-4f53-4821-84fe-819ff482d293" providerId="AD" clId="Web-{B52738AD-6CEF-4688-AD6B-2CFA2D6CAE91}" dt="2021-05-08T10:36:22.100" v="38"/>
          <ac:graphicFrameMkLst>
            <pc:docMk/>
            <pc:sldMk cId="4164282939" sldId="273"/>
            <ac:graphicFrameMk id="5" creationId="{DE096F5E-06DA-9442-A763-53843EA7161B}"/>
          </ac:graphicFrameMkLst>
        </pc:graphicFrameChg>
        <pc:cxnChg chg="add del">
          <ac:chgData name="Boddireddy, Sanjana" userId="S::sboddir@calstatela.edu::b9db7627-4f53-4821-84fe-819ff482d293" providerId="AD" clId="Web-{B52738AD-6CEF-4688-AD6B-2CFA2D6CAE91}" dt="2021-05-08T10:34:50.301" v="1"/>
          <ac:cxnSpMkLst>
            <pc:docMk/>
            <pc:sldMk cId="4164282939" sldId="273"/>
            <ac:cxnSpMk id="13" creationId="{D2E961F1-4A28-4A5F-BBD4-6E400E5E6C75}"/>
          </ac:cxnSpMkLst>
        </pc:cxnChg>
        <pc:cxnChg chg="add del">
          <ac:chgData name="Boddireddy, Sanjana" userId="S::sboddir@calstatela.edu::b9db7627-4f53-4821-84fe-819ff482d293" providerId="AD" clId="Web-{B52738AD-6CEF-4688-AD6B-2CFA2D6CAE91}" dt="2021-05-08T10:34:50.301" v="1"/>
          <ac:cxnSpMkLst>
            <pc:docMk/>
            <pc:sldMk cId="4164282939" sldId="273"/>
            <ac:cxnSpMk id="14" creationId="{A82415D3-DDE5-4D63-8CB3-23A5EC581B27}"/>
          </ac:cxnSpMkLst>
        </pc:cxnChg>
        <pc:cxnChg chg="add del">
          <ac:chgData name="Boddireddy, Sanjana" userId="S::sboddir@calstatela.edu::b9db7627-4f53-4821-84fe-819ff482d293" providerId="AD" clId="Web-{B52738AD-6CEF-4688-AD6B-2CFA2D6CAE91}" dt="2021-05-08T10:34:50.301" v="1"/>
          <ac:cxnSpMkLst>
            <pc:docMk/>
            <pc:sldMk cId="4164282939" sldId="273"/>
            <ac:cxnSpMk id="16" creationId="{AD7193FB-6AE6-4B3B-8F89-56B55DD63B4D}"/>
          </ac:cxnSpMkLst>
        </pc:cxnChg>
      </pc:sldChg>
      <pc:sldChg chg="modSp">
        <pc:chgData name="Boddireddy, Sanjana" userId="S::sboddir@calstatela.edu::b9db7627-4f53-4821-84fe-819ff482d293" providerId="AD" clId="Web-{B52738AD-6CEF-4688-AD6B-2CFA2D6CAE91}" dt="2021-05-08T10:37:34.633" v="46" actId="20577"/>
        <pc:sldMkLst>
          <pc:docMk/>
          <pc:sldMk cId="1252684966" sldId="274"/>
        </pc:sldMkLst>
        <pc:spChg chg="mod">
          <ac:chgData name="Boddireddy, Sanjana" userId="S::sboddir@calstatela.edu::b9db7627-4f53-4821-84fe-819ff482d293" providerId="AD" clId="Web-{B52738AD-6CEF-4688-AD6B-2CFA2D6CAE91}" dt="2021-05-08T10:37:34.633" v="46" actId="20577"/>
          <ac:spMkLst>
            <pc:docMk/>
            <pc:sldMk cId="1252684966" sldId="274"/>
            <ac:spMk id="2" creationId="{6EFA7317-E154-644E-B3E8-6D2D5EF321CD}"/>
          </ac:spMkLst>
        </pc:spChg>
      </pc:sldChg>
      <pc:sldChg chg="addSp delSp modSp mod setBg">
        <pc:chgData name="Boddireddy, Sanjana" userId="S::sboddir@calstatela.edu::b9db7627-4f53-4821-84fe-819ff482d293" providerId="AD" clId="Web-{B52738AD-6CEF-4688-AD6B-2CFA2D6CAE91}" dt="2021-05-08T10:39:15.307" v="61" actId="20577"/>
        <pc:sldMkLst>
          <pc:docMk/>
          <pc:sldMk cId="2378358660" sldId="275"/>
        </pc:sldMkLst>
        <pc:spChg chg="mod ord">
          <ac:chgData name="Boddireddy, Sanjana" userId="S::sboddir@calstatela.edu::b9db7627-4f53-4821-84fe-819ff482d293" providerId="AD" clId="Web-{B52738AD-6CEF-4688-AD6B-2CFA2D6CAE91}" dt="2021-05-08T10:39:15.307" v="61" actId="20577"/>
          <ac:spMkLst>
            <pc:docMk/>
            <pc:sldMk cId="2378358660" sldId="275"/>
            <ac:spMk id="2" creationId="{2C0A9FAB-1A1A-C842-9C24-CD2DA8CBA4FB}"/>
          </ac:spMkLst>
        </pc:spChg>
        <pc:spChg chg="del mod">
          <ac:chgData name="Boddireddy, Sanjana" userId="S::sboddir@calstatela.edu::b9db7627-4f53-4821-84fe-819ff482d293" providerId="AD" clId="Web-{B52738AD-6CEF-4688-AD6B-2CFA2D6CAE91}" dt="2021-05-08T10:38:12.618" v="53"/>
          <ac:spMkLst>
            <pc:docMk/>
            <pc:sldMk cId="2378358660" sldId="275"/>
            <ac:spMk id="3" creationId="{72DE4084-1CA1-0048-AEF1-C99374E25C4C}"/>
          </ac:spMkLst>
        </pc:spChg>
        <pc:spChg chg="add del mod">
          <ac:chgData name="Boddireddy, Sanjana" userId="S::sboddir@calstatela.edu::b9db7627-4f53-4821-84fe-819ff482d293" providerId="AD" clId="Web-{B52738AD-6CEF-4688-AD6B-2CFA2D6CAE91}" dt="2021-05-08T10:38:34.556" v="57"/>
          <ac:spMkLst>
            <pc:docMk/>
            <pc:sldMk cId="2378358660" sldId="275"/>
            <ac:spMk id="7" creationId="{0EC019C2-0B96-4BA4-92F6-2119BD979928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38:55.807" v="60"/>
          <ac:spMkLst>
            <pc:docMk/>
            <pc:sldMk cId="2378358660" sldId="275"/>
            <ac:spMk id="10" creationId="{8761DDFE-071F-4200-B0AA-394476C2D2D6}"/>
          </ac:spMkLst>
        </pc:spChg>
        <pc:spChg chg="add">
          <ac:chgData name="Boddireddy, Sanjana" userId="S::sboddir@calstatela.edu::b9db7627-4f53-4821-84fe-819ff482d293" providerId="AD" clId="Web-{B52738AD-6CEF-4688-AD6B-2CFA2D6CAE91}" dt="2021-05-08T10:38:55.807" v="60"/>
          <ac:spMkLst>
            <pc:docMk/>
            <pc:sldMk cId="2378358660" sldId="275"/>
            <ac:spMk id="15" creationId="{73DE2CFE-42F2-48F0-8706-5264E012B10C}"/>
          </ac:spMkLst>
        </pc:spChg>
        <pc:picChg chg="mod ord">
          <ac:chgData name="Boddireddy, Sanjana" userId="S::sboddir@calstatela.edu::b9db7627-4f53-4821-84fe-819ff482d293" providerId="AD" clId="Web-{B52738AD-6CEF-4688-AD6B-2CFA2D6CAE91}" dt="2021-05-08T10:38:55.807" v="60"/>
          <ac:picMkLst>
            <pc:docMk/>
            <pc:sldMk cId="2378358660" sldId="275"/>
            <ac:picMk id="4" creationId="{47556E02-565C-F142-8423-8986C4273C72}"/>
          </ac:picMkLst>
        </pc:picChg>
        <pc:picChg chg="mod">
          <ac:chgData name="Boddireddy, Sanjana" userId="S::sboddir@calstatela.edu::b9db7627-4f53-4821-84fe-819ff482d293" providerId="AD" clId="Web-{B52738AD-6CEF-4688-AD6B-2CFA2D6CAE91}" dt="2021-05-08T10:38:55.807" v="60"/>
          <ac:picMkLst>
            <pc:docMk/>
            <pc:sldMk cId="2378358660" sldId="275"/>
            <ac:picMk id="5" creationId="{287A578E-3A14-4E55-A11A-1B7FA5C99BCB}"/>
          </ac:picMkLst>
        </pc:picChg>
      </pc:sldChg>
      <pc:sldChg chg="addSp delSp modSp mod setBg">
        <pc:chgData name="Boddireddy, Sanjana" userId="S::sboddir@calstatela.edu::b9db7627-4f53-4821-84fe-819ff482d293" providerId="AD" clId="Web-{B52738AD-6CEF-4688-AD6B-2CFA2D6CAE91}" dt="2021-05-08T10:46:56.416" v="125" actId="14100"/>
        <pc:sldMkLst>
          <pc:docMk/>
          <pc:sldMk cId="1383981805" sldId="276"/>
        </pc:sldMkLst>
        <pc:spChg chg="mod">
          <ac:chgData name="Boddireddy, Sanjana" userId="S::sboddir@calstatela.edu::b9db7627-4f53-4821-84fe-819ff482d293" providerId="AD" clId="Web-{B52738AD-6CEF-4688-AD6B-2CFA2D6CAE91}" dt="2021-05-08T10:46:22.555" v="116" actId="14100"/>
          <ac:spMkLst>
            <pc:docMk/>
            <pc:sldMk cId="1383981805" sldId="276"/>
            <ac:spMk id="2" creationId="{F36B091F-D440-C045-8920-94E3B208E0A3}"/>
          </ac:spMkLst>
        </pc:spChg>
        <pc:spChg chg="del mod ord">
          <ac:chgData name="Boddireddy, Sanjana" userId="S::sboddir@calstatela.edu::b9db7627-4f53-4821-84fe-819ff482d293" providerId="AD" clId="Web-{B52738AD-6CEF-4688-AD6B-2CFA2D6CAE91}" dt="2021-05-08T10:44:07.459" v="93"/>
          <ac:spMkLst>
            <pc:docMk/>
            <pc:sldMk cId="1383981805" sldId="276"/>
            <ac:spMk id="3" creationId="{DDB754BF-B03D-1D4B-91F1-32DBF4A1D94F}"/>
          </ac:spMkLst>
        </pc:spChg>
        <pc:spChg chg="add del mod ord">
          <ac:chgData name="Boddireddy, Sanjana" userId="S::sboddir@calstatela.edu::b9db7627-4f53-4821-84fe-819ff482d293" providerId="AD" clId="Web-{B52738AD-6CEF-4688-AD6B-2CFA2D6CAE91}" dt="2021-05-08T10:46:18.008" v="115" actId="1076"/>
          <ac:spMkLst>
            <pc:docMk/>
            <pc:sldMk cId="1383981805" sldId="276"/>
            <ac:spMk id="4" creationId="{87F80EDD-07C4-3E4C-8742-6FBFB4D23C5D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39.053" v="95"/>
          <ac:spMkLst>
            <pc:docMk/>
            <pc:sldMk cId="1383981805" sldId="276"/>
            <ac:spMk id="10" creationId="{5AAE9118-0436-4488-AC4A-C14DF6A7B6B1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39.053" v="95"/>
          <ac:spMkLst>
            <pc:docMk/>
            <pc:sldMk cId="1383981805" sldId="276"/>
            <ac:spMk id="11" creationId="{1B10F861-B8F1-49C7-BD58-EAB20CEE7F93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43.334" v="97"/>
          <ac:spMkLst>
            <pc:docMk/>
            <pc:sldMk cId="1383981805" sldId="276"/>
            <ac:spMk id="12" creationId="{C95B82D5-A8BB-45BF-BED8-C7B206892100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3:59.677" v="92"/>
          <ac:spMkLst>
            <pc:docMk/>
            <pc:sldMk cId="1383981805" sldId="276"/>
            <ac:spMk id="13" creationId="{8761DDFE-071F-4200-B0AA-394476C2D2D6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43.334" v="97"/>
          <ac:spMkLst>
            <pc:docMk/>
            <pc:sldMk cId="1383981805" sldId="276"/>
            <ac:spMk id="14" creationId="{296C61EC-FBF4-4216-BE67-6C864D30A01C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3:44.130" v="82"/>
          <ac:spMkLst>
            <pc:docMk/>
            <pc:sldMk cId="1383981805" sldId="276"/>
            <ac:spMk id="15" creationId="{D8C7B66D-8C78-480F-A98B-3F195E65A5D7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3:52.958" v="84"/>
          <ac:spMkLst>
            <pc:docMk/>
            <pc:sldMk cId="1383981805" sldId="276"/>
            <ac:spMk id="16" creationId="{8761DDFE-071F-4200-B0AA-394476C2D2D6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39.053" v="95"/>
          <ac:spMkLst>
            <pc:docMk/>
            <pc:sldMk cId="1383981805" sldId="276"/>
            <ac:spMk id="17" creationId="{61F6E425-22AB-4DA2-8FAC-58ADB58EF6C3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3:28.145" v="80"/>
          <ac:spMkLst>
            <pc:docMk/>
            <pc:sldMk cId="1383981805" sldId="276"/>
            <ac:spMk id="18" creationId="{CEF6118E-44FB-4509-B4D9-129052E4C6EE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47.460" v="99"/>
          <ac:spMkLst>
            <pc:docMk/>
            <pc:sldMk cId="1383981805" sldId="276"/>
            <ac:spMk id="19" creationId="{5E791F2F-79DB-4CC0-9FA1-001E3E91E8B7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47.460" v="99"/>
          <ac:spMkLst>
            <pc:docMk/>
            <pc:sldMk cId="1383981805" sldId="276"/>
            <ac:spMk id="20" creationId="{385E1BDC-A9B0-4A87-82E3-F3187F69A802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47.460" v="99"/>
          <ac:spMkLst>
            <pc:docMk/>
            <pc:sldMk cId="1383981805" sldId="276"/>
            <ac:spMk id="21" creationId="{0990C621-3B8B-4820-8328-D47EF7CE823C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47.460" v="99"/>
          <ac:spMkLst>
            <pc:docMk/>
            <pc:sldMk cId="1383981805" sldId="276"/>
            <ac:spMk id="22" creationId="{C1A2385B-1D2A-4E17-84FA-6CB7F0AAE473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4:56.569" v="101"/>
          <ac:spMkLst>
            <pc:docMk/>
            <pc:sldMk cId="1383981805" sldId="276"/>
            <ac:spMk id="23" creationId="{99F1FFA9-D672-408C-9220-ADEEC6ABDD09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5:15.804" v="103"/>
          <ac:spMkLst>
            <pc:docMk/>
            <pc:sldMk cId="1383981805" sldId="276"/>
            <ac:spMk id="24" creationId="{C95B82D5-A8BB-45BF-BED8-C7B206892100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5:15.804" v="103"/>
          <ac:spMkLst>
            <pc:docMk/>
            <pc:sldMk cId="1383981805" sldId="276"/>
            <ac:spMk id="25" creationId="{296C61EC-FBF4-4216-BE67-6C864D30A01C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5:31.242" v="105"/>
          <ac:spMkLst>
            <pc:docMk/>
            <pc:sldMk cId="1383981805" sldId="276"/>
            <ac:spMk id="26" creationId="{5E52985E-2553-471E-82AA-5ED7A329890A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5:49.570" v="107"/>
          <ac:spMkLst>
            <pc:docMk/>
            <pc:sldMk cId="1383981805" sldId="276"/>
            <ac:spMk id="28" creationId="{99F1FFA9-D672-408C-9220-ADEEC6ABDD09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6:02.789" v="112"/>
          <ac:spMkLst>
            <pc:docMk/>
            <pc:sldMk cId="1383981805" sldId="276"/>
            <ac:spMk id="29" creationId="{C95B82D5-A8BB-45BF-BED8-C7B206892100}"/>
          </ac:spMkLst>
        </pc:spChg>
        <pc:spChg chg="add del">
          <ac:chgData name="Boddireddy, Sanjana" userId="S::sboddir@calstatela.edu::b9db7627-4f53-4821-84fe-819ff482d293" providerId="AD" clId="Web-{B52738AD-6CEF-4688-AD6B-2CFA2D6CAE91}" dt="2021-05-08T10:46:02.789" v="112"/>
          <ac:spMkLst>
            <pc:docMk/>
            <pc:sldMk cId="1383981805" sldId="276"/>
            <ac:spMk id="30" creationId="{296C61EC-FBF4-4216-BE67-6C864D30A01C}"/>
          </ac:spMkLst>
        </pc:spChg>
        <pc:spChg chg="add">
          <ac:chgData name="Boddireddy, Sanjana" userId="S::sboddir@calstatela.edu::b9db7627-4f53-4821-84fe-819ff482d293" providerId="AD" clId="Web-{B52738AD-6CEF-4688-AD6B-2CFA2D6CAE91}" dt="2021-05-08T10:46:02.789" v="112"/>
          <ac:spMkLst>
            <pc:docMk/>
            <pc:sldMk cId="1383981805" sldId="276"/>
            <ac:spMk id="35" creationId="{8761DDFE-071F-4200-B0AA-394476C2D2D6}"/>
          </ac:spMkLst>
        </pc:spChg>
        <pc:picChg chg="mod ord">
          <ac:chgData name="Boddireddy, Sanjana" userId="S::sboddir@calstatela.edu::b9db7627-4f53-4821-84fe-819ff482d293" providerId="AD" clId="Web-{B52738AD-6CEF-4688-AD6B-2CFA2D6CAE91}" dt="2021-05-08T10:46:41.525" v="121" actId="14100"/>
          <ac:picMkLst>
            <pc:docMk/>
            <pc:sldMk cId="1383981805" sldId="276"/>
            <ac:picMk id="6" creationId="{E448CF0B-4B53-E444-AA64-31B3DBEB2FDE}"/>
          </ac:picMkLst>
        </pc:picChg>
        <pc:picChg chg="mod ord">
          <ac:chgData name="Boddireddy, Sanjana" userId="S::sboddir@calstatela.edu::b9db7627-4f53-4821-84fe-819ff482d293" providerId="AD" clId="Web-{B52738AD-6CEF-4688-AD6B-2CFA2D6CAE91}" dt="2021-05-08T10:46:56.416" v="125" actId="14100"/>
          <ac:picMkLst>
            <pc:docMk/>
            <pc:sldMk cId="1383981805" sldId="276"/>
            <ac:picMk id="8" creationId="{9C8E7D3B-8941-A245-91C7-6AB2CDCCC411}"/>
          </ac:picMkLst>
        </pc:picChg>
        <pc:cxnChg chg="add del">
          <ac:chgData name="Boddireddy, Sanjana" userId="S::sboddir@calstatela.edu::b9db7627-4f53-4821-84fe-819ff482d293" providerId="AD" clId="Web-{B52738AD-6CEF-4688-AD6B-2CFA2D6CAE91}" dt="2021-05-08T10:45:31.242" v="105"/>
          <ac:cxnSpMkLst>
            <pc:docMk/>
            <pc:sldMk cId="1383981805" sldId="276"/>
            <ac:cxnSpMk id="27" creationId="{DAE3ABC6-4042-4293-A7DF-F01181363B7E}"/>
          </ac:cxnSpMkLst>
        </pc:cxnChg>
      </pc:sldChg>
      <pc:sldChg chg="modSp">
        <pc:chgData name="Boddireddy, Sanjana" userId="S::sboddir@calstatela.edu::b9db7627-4f53-4821-84fe-819ff482d293" providerId="AD" clId="Web-{B52738AD-6CEF-4688-AD6B-2CFA2D6CAE91}" dt="2021-05-08T10:40:19.652" v="62" actId="1076"/>
        <pc:sldMkLst>
          <pc:docMk/>
          <pc:sldMk cId="1819326100" sldId="277"/>
        </pc:sldMkLst>
        <pc:spChg chg="mod">
          <ac:chgData name="Boddireddy, Sanjana" userId="S::sboddir@calstatela.edu::b9db7627-4f53-4821-84fe-819ff482d293" providerId="AD" clId="Web-{B52738AD-6CEF-4688-AD6B-2CFA2D6CAE91}" dt="2021-05-08T10:40:19.652" v="62" actId="1076"/>
          <ac:spMkLst>
            <pc:docMk/>
            <pc:sldMk cId="1819326100" sldId="277"/>
            <ac:spMk id="4" creationId="{8D402A3C-6C12-3C49-ADCA-5CF9025A6DE1}"/>
          </ac:spMkLst>
        </pc:spChg>
      </pc:sldChg>
    </pc:docChg>
  </pc:docChgLst>
  <pc:docChgLst>
    <pc:chgData name="Boddireddy, Sanjana" userId="S::sboddir@calstatela.edu::b9db7627-4f53-4821-84fe-819ff482d293" providerId="AD" clId="Web-{1BA13CEA-8B3C-45CD-AEC7-516892321B24}"/>
    <pc:docChg chg="modSld">
      <pc:chgData name="Boddireddy, Sanjana" userId="S::sboddir@calstatela.edu::b9db7627-4f53-4821-84fe-819ff482d293" providerId="AD" clId="Web-{1BA13CEA-8B3C-45CD-AEC7-516892321B24}" dt="2021-05-08T19:22:08.057" v="2" actId="14100"/>
      <pc:docMkLst>
        <pc:docMk/>
      </pc:docMkLst>
      <pc:sldChg chg="addSp delSp modSp">
        <pc:chgData name="Boddireddy, Sanjana" userId="S::sboddir@calstatela.edu::b9db7627-4f53-4821-84fe-819ff482d293" providerId="AD" clId="Web-{1BA13CEA-8B3C-45CD-AEC7-516892321B24}" dt="2021-05-08T19:22:08.057" v="2" actId="14100"/>
        <pc:sldMkLst>
          <pc:docMk/>
          <pc:sldMk cId="3057038490" sldId="259"/>
        </pc:sldMkLst>
        <pc:spChg chg="mod">
          <ac:chgData name="Boddireddy, Sanjana" userId="S::sboddir@calstatela.edu::b9db7627-4f53-4821-84fe-819ff482d293" providerId="AD" clId="Web-{1BA13CEA-8B3C-45CD-AEC7-516892321B24}" dt="2021-05-08T19:22:08.057" v="2" actId="14100"/>
          <ac:spMkLst>
            <pc:docMk/>
            <pc:sldMk cId="3057038490" sldId="259"/>
            <ac:spMk id="2" creationId="{A7EDC930-AF2E-054B-A3F0-FD0D2DEE572B}"/>
          </ac:spMkLst>
        </pc:spChg>
        <pc:spChg chg="mod">
          <ac:chgData name="Boddireddy, Sanjana" userId="S::sboddir@calstatela.edu::b9db7627-4f53-4821-84fe-819ff482d293" providerId="AD" clId="Web-{1BA13CEA-8B3C-45CD-AEC7-516892321B24}" dt="2021-05-08T19:21:49.384" v="0"/>
          <ac:spMkLst>
            <pc:docMk/>
            <pc:sldMk cId="3057038490" sldId="259"/>
            <ac:spMk id="3" creationId="{3885411C-5767-A54F-BE81-BCD4C5E3669B}"/>
          </ac:spMkLst>
        </pc:spChg>
        <pc:spChg chg="del">
          <ac:chgData name="Boddireddy, Sanjana" userId="S::sboddir@calstatela.edu::b9db7627-4f53-4821-84fe-819ff482d293" providerId="AD" clId="Web-{1BA13CEA-8B3C-45CD-AEC7-516892321B24}" dt="2021-05-08T19:21:49.384" v="0"/>
          <ac:spMkLst>
            <pc:docMk/>
            <pc:sldMk cId="3057038490" sldId="259"/>
            <ac:spMk id="24" creationId="{100EDD19-6802-4EC3-95CE-CFFAB042CFD6}"/>
          </ac:spMkLst>
        </pc:spChg>
        <pc:spChg chg="del">
          <ac:chgData name="Boddireddy, Sanjana" userId="S::sboddir@calstatela.edu::b9db7627-4f53-4821-84fe-819ff482d293" providerId="AD" clId="Web-{1BA13CEA-8B3C-45CD-AEC7-516892321B24}" dt="2021-05-08T19:21:49.384" v="0"/>
          <ac:spMkLst>
            <pc:docMk/>
            <pc:sldMk cId="3057038490" sldId="259"/>
            <ac:spMk id="26" creationId="{DB17E863-922E-4C26-BD64-E8FD41D28661}"/>
          </ac:spMkLst>
        </pc:spChg>
        <pc:spChg chg="add">
          <ac:chgData name="Boddireddy, Sanjana" userId="S::sboddir@calstatela.edu::b9db7627-4f53-4821-84fe-819ff482d293" providerId="AD" clId="Web-{1BA13CEA-8B3C-45CD-AEC7-516892321B24}" dt="2021-05-08T19:21:49.384" v="0"/>
          <ac:spMkLst>
            <pc:docMk/>
            <pc:sldMk cId="3057038490" sldId="259"/>
            <ac:spMk id="28" creationId="{6A1473A6-3F22-483E-8A30-80B9D2B14592}"/>
          </ac:spMkLst>
        </pc:spChg>
        <pc:grpChg chg="add">
          <ac:chgData name="Boddireddy, Sanjana" userId="S::sboddir@calstatela.edu::b9db7627-4f53-4821-84fe-819ff482d293" providerId="AD" clId="Web-{1BA13CEA-8B3C-45CD-AEC7-516892321B24}" dt="2021-05-08T19:21:49.384" v="0"/>
          <ac:grpSpMkLst>
            <pc:docMk/>
            <pc:sldMk cId="3057038490" sldId="259"/>
            <ac:grpSpMk id="29" creationId="{AA1375E3-3E53-4D75-BAB7-E5929BFCB25F}"/>
          </ac:grpSpMkLst>
        </pc:grpChg>
      </pc:sldChg>
    </pc:docChg>
  </pc:docChgLst>
  <pc:docChgLst>
    <pc:chgData name="Muralidharan, Samyuktha" userId="S::smurali2@calstatela.edu::8c2dffe6-a533-4571-81d2-66e4222e6607" providerId="AD" clId="Web-{B89327CB-B4B7-409C-80C6-38CEE4A83C4D}"/>
    <pc:docChg chg="modSld">
      <pc:chgData name="Muralidharan, Samyuktha" userId="S::smurali2@calstatela.edu::8c2dffe6-a533-4571-81d2-66e4222e6607" providerId="AD" clId="Web-{B89327CB-B4B7-409C-80C6-38CEE4A83C4D}" dt="2021-05-10T06:41:37.508" v="129" actId="20577"/>
      <pc:docMkLst>
        <pc:docMk/>
      </pc:docMkLst>
      <pc:sldChg chg="modSp">
        <pc:chgData name="Muralidharan, Samyuktha" userId="S::smurali2@calstatela.edu::8c2dffe6-a533-4571-81d2-66e4222e6607" providerId="AD" clId="Web-{B89327CB-B4B7-409C-80C6-38CEE4A83C4D}" dt="2021-05-10T06:41:37.508" v="129" actId="20577"/>
        <pc:sldMkLst>
          <pc:docMk/>
          <pc:sldMk cId="3402068984" sldId="257"/>
        </pc:sldMkLst>
        <pc:spChg chg="mod">
          <ac:chgData name="Muralidharan, Samyuktha" userId="S::smurali2@calstatela.edu::8c2dffe6-a533-4571-81d2-66e4222e6607" providerId="AD" clId="Web-{B89327CB-B4B7-409C-80C6-38CEE4A83C4D}" dt="2021-05-10T06:39:13.343" v="67" actId="20577"/>
          <ac:spMkLst>
            <pc:docMk/>
            <pc:sldMk cId="3402068984" sldId="257"/>
            <ac:spMk id="2" creationId="{8A9D749B-ACD3-DA41-9A26-2E6194C01B29}"/>
          </ac:spMkLst>
        </pc:spChg>
        <pc:spChg chg="mod">
          <ac:chgData name="Muralidharan, Samyuktha" userId="S::smurali2@calstatela.edu::8c2dffe6-a533-4571-81d2-66e4222e6607" providerId="AD" clId="Web-{B89327CB-B4B7-409C-80C6-38CEE4A83C4D}" dt="2021-05-10T06:41:37.508" v="129" actId="20577"/>
          <ac:spMkLst>
            <pc:docMk/>
            <pc:sldMk cId="3402068984" sldId="257"/>
            <ac:spMk id="3" creationId="{6DE03DE7-2261-8646-AF72-5059CDAA066C}"/>
          </ac:spMkLst>
        </pc:spChg>
      </pc:sldChg>
      <pc:sldChg chg="modSp">
        <pc:chgData name="Muralidharan, Samyuktha" userId="S::smurali2@calstatela.edu::8c2dffe6-a533-4571-81d2-66e4222e6607" providerId="AD" clId="Web-{B89327CB-B4B7-409C-80C6-38CEE4A83C4D}" dt="2021-05-10T06:34:27.234" v="38" actId="20577"/>
        <pc:sldMkLst>
          <pc:docMk/>
          <pc:sldMk cId="304368026" sldId="263"/>
        </pc:sldMkLst>
        <pc:spChg chg="mod">
          <ac:chgData name="Muralidharan, Samyuktha" userId="S::smurali2@calstatela.edu::8c2dffe6-a533-4571-81d2-66e4222e6607" providerId="AD" clId="Web-{B89327CB-B4B7-409C-80C6-38CEE4A83C4D}" dt="2021-05-10T06:34:27.234" v="38" actId="20577"/>
          <ac:spMkLst>
            <pc:docMk/>
            <pc:sldMk cId="304368026" sldId="263"/>
            <ac:spMk id="2" creationId="{1D6BA69F-DE3E-B241-B07E-17CD4ADD4267}"/>
          </ac:spMkLst>
        </pc:spChg>
      </pc:sldChg>
      <pc:sldChg chg="modSp">
        <pc:chgData name="Muralidharan, Samyuktha" userId="S::smurali2@calstatela.edu::8c2dffe6-a533-4571-81d2-66e4222e6607" providerId="AD" clId="Web-{B89327CB-B4B7-409C-80C6-38CEE4A83C4D}" dt="2021-05-10T06:35:16.268" v="45" actId="20577"/>
        <pc:sldMkLst>
          <pc:docMk/>
          <pc:sldMk cId="1819326100" sldId="277"/>
        </pc:sldMkLst>
        <pc:spChg chg="mod">
          <ac:chgData name="Muralidharan, Samyuktha" userId="S::smurali2@calstatela.edu::8c2dffe6-a533-4571-81d2-66e4222e6607" providerId="AD" clId="Web-{B89327CB-B4B7-409C-80C6-38CEE4A83C4D}" dt="2021-05-10T06:35:16.268" v="45" actId="20577"/>
          <ac:spMkLst>
            <pc:docMk/>
            <pc:sldMk cId="1819326100" sldId="277"/>
            <ac:spMk id="2" creationId="{36C78BC1-9F28-9A48-8B2C-FC427651B28C}"/>
          </ac:spMkLst>
        </pc:spChg>
      </pc:sldChg>
      <pc:sldChg chg="addSp modSp mod setBg">
        <pc:chgData name="Muralidharan, Samyuktha" userId="S::smurali2@calstatela.edu::8c2dffe6-a533-4571-81d2-66e4222e6607" providerId="AD" clId="Web-{B89327CB-B4B7-409C-80C6-38CEE4A83C4D}" dt="2021-05-10T06:35:30.378" v="47"/>
        <pc:sldMkLst>
          <pc:docMk/>
          <pc:sldMk cId="3905547889" sldId="280"/>
        </pc:sldMkLst>
        <pc:spChg chg="mod">
          <ac:chgData name="Muralidharan, Samyuktha" userId="S::smurali2@calstatela.edu::8c2dffe6-a533-4571-81d2-66e4222e6607" providerId="AD" clId="Web-{B89327CB-B4B7-409C-80C6-38CEE4A83C4D}" dt="2021-05-10T06:35:30.378" v="47"/>
          <ac:spMkLst>
            <pc:docMk/>
            <pc:sldMk cId="3905547889" sldId="280"/>
            <ac:spMk id="2" creationId="{6062653D-E3C6-3C41-8376-ABEA682CCF2E}"/>
          </ac:spMkLst>
        </pc:spChg>
        <pc:spChg chg="add">
          <ac:chgData name="Muralidharan, Samyuktha" userId="S::smurali2@calstatela.edu::8c2dffe6-a533-4571-81d2-66e4222e6607" providerId="AD" clId="Web-{B89327CB-B4B7-409C-80C6-38CEE4A83C4D}" dt="2021-05-10T06:35:30.378" v="47"/>
          <ac:spMkLst>
            <pc:docMk/>
            <pc:sldMk cId="3905547889" sldId="280"/>
            <ac:spMk id="9" creationId="{53F29798-D584-4792-9B62-3F5F5C36D619}"/>
          </ac:spMkLst>
        </pc:spChg>
        <pc:graphicFrameChg chg="mod ord modGraphic">
          <ac:chgData name="Muralidharan, Samyuktha" userId="S::smurali2@calstatela.edu::8c2dffe6-a533-4571-81d2-66e4222e6607" providerId="AD" clId="Web-{B89327CB-B4B7-409C-80C6-38CEE4A83C4D}" dt="2021-05-10T06:35:30.378" v="47"/>
          <ac:graphicFrameMkLst>
            <pc:docMk/>
            <pc:sldMk cId="3905547889" sldId="280"/>
            <ac:graphicFrameMk id="4" creationId="{598D4B2D-13C9-EB4B-BA7B-D0CFB7E1C8E8}"/>
          </ac:graphicFrameMkLst>
        </pc:graphicFrameChg>
        <pc:picChg chg="add">
          <ac:chgData name="Muralidharan, Samyuktha" userId="S::smurali2@calstatela.edu::8c2dffe6-a533-4571-81d2-66e4222e6607" providerId="AD" clId="Web-{B89327CB-B4B7-409C-80C6-38CEE4A83C4D}" dt="2021-05-10T06:35:28.222" v="46"/>
          <ac:picMkLst>
            <pc:docMk/>
            <pc:sldMk cId="3905547889" sldId="280"/>
            <ac:picMk id="3" creationId="{027C2331-23C9-4020-BADC-1C6816C8844B}"/>
          </ac:picMkLst>
        </pc:picChg>
      </pc:sldChg>
      <pc:sldChg chg="modSp">
        <pc:chgData name="Muralidharan, Samyuktha" userId="S::smurali2@calstatela.edu::8c2dffe6-a533-4571-81d2-66e4222e6607" providerId="AD" clId="Web-{B89327CB-B4B7-409C-80C6-38CEE4A83C4D}" dt="2021-05-10T06:36:24.615" v="52" actId="20577"/>
        <pc:sldMkLst>
          <pc:docMk/>
          <pc:sldMk cId="2511000845" sldId="291"/>
        </pc:sldMkLst>
        <pc:spChg chg="mod">
          <ac:chgData name="Muralidharan, Samyuktha" userId="S::smurali2@calstatela.edu::8c2dffe6-a533-4571-81d2-66e4222e6607" providerId="AD" clId="Web-{B89327CB-B4B7-409C-80C6-38CEE4A83C4D}" dt="2021-05-10T06:36:24.615" v="52" actId="20577"/>
          <ac:spMkLst>
            <pc:docMk/>
            <pc:sldMk cId="2511000845" sldId="291"/>
            <ac:spMk id="2" creationId="{A68943D4-BD13-584A-B94F-DDA0E1D122E9}"/>
          </ac:spMkLst>
        </pc:spChg>
        <pc:spChg chg="mod">
          <ac:chgData name="Muralidharan, Samyuktha" userId="S::smurali2@calstatela.edu::8c2dffe6-a533-4571-81d2-66e4222e6607" providerId="AD" clId="Web-{B89327CB-B4B7-409C-80C6-38CEE4A83C4D}" dt="2021-05-10T06:35:52.817" v="49" actId="20577"/>
          <ac:spMkLst>
            <pc:docMk/>
            <pc:sldMk cId="2511000845" sldId="291"/>
            <ac:spMk id="4" creationId="{F313DB5C-745B-7547-B9B9-A3D0754F5013}"/>
          </ac:spMkLst>
        </pc:spChg>
      </pc:sldChg>
      <pc:sldChg chg="modSp">
        <pc:chgData name="Muralidharan, Samyuktha" userId="S::smurali2@calstatela.edu::8c2dffe6-a533-4571-81d2-66e4222e6607" providerId="AD" clId="Web-{B89327CB-B4B7-409C-80C6-38CEE4A83C4D}" dt="2021-05-10T06:36:40.272" v="54" actId="14100"/>
        <pc:sldMkLst>
          <pc:docMk/>
          <pc:sldMk cId="2975228397" sldId="293"/>
        </pc:sldMkLst>
        <pc:spChg chg="mod">
          <ac:chgData name="Muralidharan, Samyuktha" userId="S::smurali2@calstatela.edu::8c2dffe6-a533-4571-81d2-66e4222e6607" providerId="AD" clId="Web-{B89327CB-B4B7-409C-80C6-38CEE4A83C4D}" dt="2021-05-10T06:36:40.272" v="54" actId="14100"/>
          <ac:spMkLst>
            <pc:docMk/>
            <pc:sldMk cId="2975228397" sldId="293"/>
            <ac:spMk id="2" creationId="{C15340C7-7CA9-6E48-B5E3-521578B886E0}"/>
          </ac:spMkLst>
        </pc:spChg>
      </pc:sldChg>
      <pc:sldChg chg="modSp">
        <pc:chgData name="Muralidharan, Samyuktha" userId="S::smurali2@calstatela.edu::8c2dffe6-a533-4571-81d2-66e4222e6607" providerId="AD" clId="Web-{B89327CB-B4B7-409C-80C6-38CEE4A83C4D}" dt="2021-05-10T06:29:26.980" v="29" actId="20577"/>
        <pc:sldMkLst>
          <pc:docMk/>
          <pc:sldMk cId="824788431" sldId="300"/>
        </pc:sldMkLst>
        <pc:spChg chg="mod">
          <ac:chgData name="Muralidharan, Samyuktha" userId="S::smurali2@calstatela.edu::8c2dffe6-a533-4571-81d2-66e4222e6607" providerId="AD" clId="Web-{B89327CB-B4B7-409C-80C6-38CEE4A83C4D}" dt="2021-05-10T06:29:26.980" v="29" actId="20577"/>
          <ac:spMkLst>
            <pc:docMk/>
            <pc:sldMk cId="824788431" sldId="300"/>
            <ac:spMk id="8" creationId="{D41CBE2A-677B-48DD-B66F-E0B1D188881F}"/>
          </ac:spMkLst>
        </pc:spChg>
        <pc:picChg chg="mod">
          <ac:chgData name="Muralidharan, Samyuktha" userId="S::smurali2@calstatela.edu::8c2dffe6-a533-4571-81d2-66e4222e6607" providerId="AD" clId="Web-{B89327CB-B4B7-409C-80C6-38CEE4A83C4D}" dt="2021-05-10T06:28:51.541" v="19" actId="14100"/>
          <ac:picMkLst>
            <pc:docMk/>
            <pc:sldMk cId="824788431" sldId="300"/>
            <ac:picMk id="3" creationId="{7C57D5FF-A603-4F40-B7A3-CBB428EEE57A}"/>
          </ac:picMkLst>
        </pc:picChg>
      </pc:sldChg>
      <pc:sldChg chg="addSp delSp modSp">
        <pc:chgData name="Muralidharan, Samyuktha" userId="S::smurali2@calstatela.edu::8c2dffe6-a533-4571-81d2-66e4222e6607" providerId="AD" clId="Web-{B89327CB-B4B7-409C-80C6-38CEE4A83C4D}" dt="2021-05-10T06:33:12.730" v="32" actId="1076"/>
        <pc:sldMkLst>
          <pc:docMk/>
          <pc:sldMk cId="158007719" sldId="309"/>
        </pc:sldMkLst>
        <pc:picChg chg="add mod">
          <ac:chgData name="Muralidharan, Samyuktha" userId="S::smurali2@calstatela.edu::8c2dffe6-a533-4571-81d2-66e4222e6607" providerId="AD" clId="Web-{B89327CB-B4B7-409C-80C6-38CEE4A83C4D}" dt="2021-05-10T06:33:12.730" v="32" actId="1076"/>
          <ac:picMkLst>
            <pc:docMk/>
            <pc:sldMk cId="158007719" sldId="309"/>
            <ac:picMk id="3" creationId="{5CDC08BF-3948-4E4C-9F5A-A55A01BD2C99}"/>
          </ac:picMkLst>
        </pc:picChg>
        <pc:picChg chg="del">
          <ac:chgData name="Muralidharan, Samyuktha" userId="S::smurali2@calstatela.edu::8c2dffe6-a533-4571-81d2-66e4222e6607" providerId="AD" clId="Web-{B89327CB-B4B7-409C-80C6-38CEE4A83C4D}" dt="2021-05-10T06:32:53.838" v="30"/>
          <ac:picMkLst>
            <pc:docMk/>
            <pc:sldMk cId="158007719" sldId="309"/>
            <ac:picMk id="6" creationId="{3A39816A-C28B-42B9-99B5-1A0B05165068}"/>
          </ac:picMkLst>
        </pc:picChg>
      </pc:sldChg>
      <pc:sldChg chg="addSp delSp modSp">
        <pc:chgData name="Muralidharan, Samyuktha" userId="S::smurali2@calstatela.edu::8c2dffe6-a533-4571-81d2-66e4222e6607" providerId="AD" clId="Web-{B89327CB-B4B7-409C-80C6-38CEE4A83C4D}" dt="2021-05-10T06:37:07.977" v="58" actId="14100"/>
        <pc:sldMkLst>
          <pc:docMk/>
          <pc:sldMk cId="3585127697" sldId="310"/>
        </pc:sldMkLst>
        <pc:spChg chg="mod">
          <ac:chgData name="Muralidharan, Samyuktha" userId="S::smurali2@calstatela.edu::8c2dffe6-a533-4571-81d2-66e4222e6607" providerId="AD" clId="Web-{B89327CB-B4B7-409C-80C6-38CEE4A83C4D}" dt="2021-05-10T06:37:07.977" v="58" actId="14100"/>
          <ac:spMkLst>
            <pc:docMk/>
            <pc:sldMk cId="3585127697" sldId="310"/>
            <ac:spMk id="2" creationId="{08E261AC-2CB6-9047-BBEB-4D37F1F84B27}"/>
          </ac:spMkLst>
        </pc:spChg>
        <pc:picChg chg="add mod">
          <ac:chgData name="Muralidharan, Samyuktha" userId="S::smurali2@calstatela.edu::8c2dffe6-a533-4571-81d2-66e4222e6607" providerId="AD" clId="Web-{B89327CB-B4B7-409C-80C6-38CEE4A83C4D}" dt="2021-05-10T06:33:22.683" v="36" actId="1076"/>
          <ac:picMkLst>
            <pc:docMk/>
            <pc:sldMk cId="3585127697" sldId="310"/>
            <ac:picMk id="3" creationId="{A80A747E-8224-4BA7-BD7F-36992C5C2EE8}"/>
          </ac:picMkLst>
        </pc:picChg>
        <pc:picChg chg="del">
          <ac:chgData name="Muralidharan, Samyuktha" userId="S::smurali2@calstatela.edu::8c2dffe6-a533-4571-81d2-66e4222e6607" providerId="AD" clId="Web-{B89327CB-B4B7-409C-80C6-38CEE4A83C4D}" dt="2021-05-10T06:33:20.465" v="35"/>
          <ac:picMkLst>
            <pc:docMk/>
            <pc:sldMk cId="3585127697" sldId="310"/>
            <ac:picMk id="6" creationId="{3A39816A-C28B-42B9-99B5-1A0B05165068}"/>
          </ac:picMkLst>
        </pc:picChg>
      </pc:sldChg>
    </pc:docChg>
  </pc:docChgLst>
  <pc:docChgLst>
    <pc:chgData name="Muralidharan, Samyuktha" userId="S::smurali2@calstatela.edu::8c2dffe6-a533-4571-81d2-66e4222e6607" providerId="AD" clId="Web-{B8E1DA50-EE5D-4187-A9A1-AB97D581FF7D}"/>
    <pc:docChg chg="modSld">
      <pc:chgData name="Muralidharan, Samyuktha" userId="S::smurali2@calstatela.edu::8c2dffe6-a533-4571-81d2-66e4222e6607" providerId="AD" clId="Web-{B8E1DA50-EE5D-4187-A9A1-AB97D581FF7D}" dt="2021-05-10T07:33:49.590" v="211"/>
      <pc:docMkLst>
        <pc:docMk/>
      </pc:docMkLst>
      <pc:sldChg chg="modSp">
        <pc:chgData name="Muralidharan, Samyuktha" userId="S::smurali2@calstatela.edu::8c2dffe6-a533-4571-81d2-66e4222e6607" providerId="AD" clId="Web-{B8E1DA50-EE5D-4187-A9A1-AB97D581FF7D}" dt="2021-05-10T07:33:49.590" v="211"/>
        <pc:sldMkLst>
          <pc:docMk/>
          <pc:sldMk cId="3905547889" sldId="280"/>
        </pc:sldMkLst>
        <pc:graphicFrameChg chg="mod modGraphic">
          <ac:chgData name="Muralidharan, Samyuktha" userId="S::smurali2@calstatela.edu::8c2dffe6-a533-4571-81d2-66e4222e6607" providerId="AD" clId="Web-{B8E1DA50-EE5D-4187-A9A1-AB97D581FF7D}" dt="2021-05-10T07:33:49.590" v="211"/>
          <ac:graphicFrameMkLst>
            <pc:docMk/>
            <pc:sldMk cId="3905547889" sldId="280"/>
            <ac:graphicFrameMk id="4" creationId="{598D4B2D-13C9-EB4B-BA7B-D0CFB7E1C8E8}"/>
          </ac:graphicFrameMkLst>
        </pc:graphicFrameChg>
      </pc:sldChg>
      <pc:sldChg chg="modSp">
        <pc:chgData name="Muralidharan, Samyuktha" userId="S::smurali2@calstatela.edu::8c2dffe6-a533-4571-81d2-66e4222e6607" providerId="AD" clId="Web-{B8E1DA50-EE5D-4187-A9A1-AB97D581FF7D}" dt="2021-05-10T07:07:41.613" v="176" actId="20577"/>
        <pc:sldMkLst>
          <pc:docMk/>
          <pc:sldMk cId="2975228397" sldId="293"/>
        </pc:sldMkLst>
        <pc:spChg chg="mod">
          <ac:chgData name="Muralidharan, Samyuktha" userId="S::smurali2@calstatela.edu::8c2dffe6-a533-4571-81d2-66e4222e6607" providerId="AD" clId="Web-{B8E1DA50-EE5D-4187-A9A1-AB97D581FF7D}" dt="2021-05-10T07:07:41.613" v="176" actId="20577"/>
          <ac:spMkLst>
            <pc:docMk/>
            <pc:sldMk cId="2975228397" sldId="293"/>
            <ac:spMk id="7" creationId="{415B3AE0-AD18-43EF-8E58-151BC89E525B}"/>
          </ac:spMkLst>
        </pc:spChg>
      </pc:sldChg>
      <pc:sldChg chg="modSp">
        <pc:chgData name="Muralidharan, Samyuktha" userId="S::smurali2@calstatela.edu::8c2dffe6-a533-4571-81d2-66e4222e6607" providerId="AD" clId="Web-{B8E1DA50-EE5D-4187-A9A1-AB97D581FF7D}" dt="2021-05-10T07:09:02.884" v="183" actId="1076"/>
        <pc:sldMkLst>
          <pc:docMk/>
          <pc:sldMk cId="824788431" sldId="300"/>
        </pc:sldMkLst>
        <pc:spChg chg="mod">
          <ac:chgData name="Muralidharan, Samyuktha" userId="S::smurali2@calstatela.edu::8c2dffe6-a533-4571-81d2-66e4222e6607" providerId="AD" clId="Web-{B8E1DA50-EE5D-4187-A9A1-AB97D581FF7D}" dt="2021-05-10T07:09:02.884" v="183" actId="1076"/>
          <ac:spMkLst>
            <pc:docMk/>
            <pc:sldMk cId="824788431" sldId="300"/>
            <ac:spMk id="8" creationId="{D41CBE2A-677B-48DD-B66F-E0B1D188881F}"/>
          </ac:spMkLst>
        </pc:spChg>
      </pc:sldChg>
      <pc:sldChg chg="addSp modSp mod setBg">
        <pc:chgData name="Muralidharan, Samyuktha" userId="S::smurali2@calstatela.edu::8c2dffe6-a533-4571-81d2-66e4222e6607" providerId="AD" clId="Web-{B8E1DA50-EE5D-4187-A9A1-AB97D581FF7D}" dt="2021-05-10T06:54:24.696" v="22" actId="20577"/>
        <pc:sldMkLst>
          <pc:docMk/>
          <pc:sldMk cId="3102985484" sldId="306"/>
        </pc:sldMkLst>
        <pc:spChg chg="mod">
          <ac:chgData name="Muralidharan, Samyuktha" userId="S::smurali2@calstatela.edu::8c2dffe6-a533-4571-81d2-66e4222e6607" providerId="AD" clId="Web-{B8E1DA50-EE5D-4187-A9A1-AB97D581FF7D}" dt="2021-05-10T06:53:58.428" v="17"/>
          <ac:spMkLst>
            <pc:docMk/>
            <pc:sldMk cId="3102985484" sldId="306"/>
            <ac:spMk id="2" creationId="{0FC09302-A2EC-43DB-BAAA-15A68E4E9CD6}"/>
          </ac:spMkLst>
        </pc:spChg>
        <pc:spChg chg="mod">
          <ac:chgData name="Muralidharan, Samyuktha" userId="S::smurali2@calstatela.edu::8c2dffe6-a533-4571-81d2-66e4222e6607" providerId="AD" clId="Web-{B8E1DA50-EE5D-4187-A9A1-AB97D581FF7D}" dt="2021-05-10T06:54:24.696" v="22" actId="20577"/>
          <ac:spMkLst>
            <pc:docMk/>
            <pc:sldMk cId="3102985484" sldId="306"/>
            <ac:spMk id="3" creationId="{D3308464-E66D-4977-9485-269AAE9C3B0C}"/>
          </ac:spMkLst>
        </pc:spChg>
        <pc:spChg chg="add">
          <ac:chgData name="Muralidharan, Samyuktha" userId="S::smurali2@calstatela.edu::8c2dffe6-a533-4571-81d2-66e4222e6607" providerId="AD" clId="Web-{B8E1DA50-EE5D-4187-A9A1-AB97D581FF7D}" dt="2021-05-10T06:53:58.428" v="17"/>
          <ac:spMkLst>
            <pc:docMk/>
            <pc:sldMk cId="3102985484" sldId="306"/>
            <ac:spMk id="8" creationId="{907EF6B7-1338-4443-8C46-6A318D952DFD}"/>
          </ac:spMkLst>
        </pc:spChg>
        <pc:spChg chg="add">
          <ac:chgData name="Muralidharan, Samyuktha" userId="S::smurali2@calstatela.edu::8c2dffe6-a533-4571-81d2-66e4222e6607" providerId="AD" clId="Web-{B8E1DA50-EE5D-4187-A9A1-AB97D581FF7D}" dt="2021-05-10T06:53:58.428" v="17"/>
          <ac:spMkLst>
            <pc:docMk/>
            <pc:sldMk cId="3102985484" sldId="306"/>
            <ac:spMk id="10" creationId="{DAAE4CDD-124C-4DCF-9584-B6033B545DD5}"/>
          </ac:spMkLst>
        </pc:spChg>
        <pc:spChg chg="add">
          <ac:chgData name="Muralidharan, Samyuktha" userId="S::smurali2@calstatela.edu::8c2dffe6-a533-4571-81d2-66e4222e6607" providerId="AD" clId="Web-{B8E1DA50-EE5D-4187-A9A1-AB97D581FF7D}" dt="2021-05-10T06:53:58.428" v="17"/>
          <ac:spMkLst>
            <pc:docMk/>
            <pc:sldMk cId="3102985484" sldId="306"/>
            <ac:spMk id="12" creationId="{081E4A58-353D-44AE-B2FC-2A74E2E400F7}"/>
          </ac:spMkLst>
        </pc:spChg>
      </pc:sldChg>
      <pc:sldChg chg="modSp">
        <pc:chgData name="Muralidharan, Samyuktha" userId="S::smurali2@calstatela.edu::8c2dffe6-a533-4571-81d2-66e4222e6607" providerId="AD" clId="Web-{B8E1DA50-EE5D-4187-A9A1-AB97D581FF7D}" dt="2021-05-10T07:08:23.007" v="182"/>
        <pc:sldMkLst>
          <pc:docMk/>
          <pc:sldMk cId="158007719" sldId="309"/>
        </pc:sldMkLst>
        <pc:graphicFrameChg chg="mod modGraphic">
          <ac:chgData name="Muralidharan, Samyuktha" userId="S::smurali2@calstatela.edu::8c2dffe6-a533-4571-81d2-66e4222e6607" providerId="AD" clId="Web-{B8E1DA50-EE5D-4187-A9A1-AB97D581FF7D}" dt="2021-05-10T07:08:23.007" v="182"/>
          <ac:graphicFrameMkLst>
            <pc:docMk/>
            <pc:sldMk cId="158007719" sldId="309"/>
            <ac:graphicFrameMk id="4" creationId="{9D5AD70C-98A3-BC44-BE8D-5800D541E1E0}"/>
          </ac:graphicFrameMkLst>
        </pc:graphicFrameChg>
      </pc:sldChg>
      <pc:sldChg chg="modSp">
        <pc:chgData name="Muralidharan, Samyuktha" userId="S::smurali2@calstatela.edu::8c2dffe6-a533-4571-81d2-66e4222e6607" providerId="AD" clId="Web-{B8E1DA50-EE5D-4187-A9A1-AB97D581FF7D}" dt="2021-05-10T07:07:26.456" v="170"/>
        <pc:sldMkLst>
          <pc:docMk/>
          <pc:sldMk cId="3585127697" sldId="310"/>
        </pc:sldMkLst>
        <pc:graphicFrameChg chg="mod modGraphic">
          <ac:chgData name="Muralidharan, Samyuktha" userId="S::smurali2@calstatela.edu::8c2dffe6-a533-4571-81d2-66e4222e6607" providerId="AD" clId="Web-{B8E1DA50-EE5D-4187-A9A1-AB97D581FF7D}" dt="2021-05-10T07:07:26.456" v="170"/>
          <ac:graphicFrameMkLst>
            <pc:docMk/>
            <pc:sldMk cId="3585127697" sldId="310"/>
            <ac:graphicFrameMk id="4" creationId="{9D5AD70C-98A3-BC44-BE8D-5800D541E1E0}"/>
          </ac:graphicFrameMkLst>
        </pc:graphicFrameChg>
      </pc:sldChg>
    </pc:docChg>
  </pc:docChgLst>
  <pc:docChgLst>
    <pc:chgData name="Muralidharan, Samyuktha" userId="S::smurali2@calstatela.edu::8c2dffe6-a533-4571-81d2-66e4222e6607" providerId="AD" clId="Web-{3423349F-88B6-4AF5-A2CE-825FC5D2F144}"/>
    <pc:docChg chg="modSld">
      <pc:chgData name="Muralidharan, Samyuktha" userId="S::smurali2@calstatela.edu::8c2dffe6-a533-4571-81d2-66e4222e6607" providerId="AD" clId="Web-{3423349F-88B6-4AF5-A2CE-825FC5D2F144}" dt="2021-05-10T06:22:52.587" v="5"/>
      <pc:docMkLst>
        <pc:docMk/>
      </pc:docMkLst>
      <pc:sldChg chg="modSp">
        <pc:chgData name="Muralidharan, Samyuktha" userId="S::smurali2@calstatela.edu::8c2dffe6-a533-4571-81d2-66e4222e6607" providerId="AD" clId="Web-{3423349F-88B6-4AF5-A2CE-825FC5D2F144}" dt="2021-05-10T06:22:52.587" v="5"/>
        <pc:sldMkLst>
          <pc:docMk/>
          <pc:sldMk cId="3502486494" sldId="279"/>
        </pc:sldMkLst>
        <pc:graphicFrameChg chg="mod modGraphic">
          <ac:chgData name="Muralidharan, Samyuktha" userId="S::smurali2@calstatela.edu::8c2dffe6-a533-4571-81d2-66e4222e6607" providerId="AD" clId="Web-{3423349F-88B6-4AF5-A2CE-825FC5D2F144}" dt="2021-05-10T06:22:52.587" v="5"/>
          <ac:graphicFrameMkLst>
            <pc:docMk/>
            <pc:sldMk cId="3502486494" sldId="279"/>
            <ac:graphicFrameMk id="4" creationId="{8D8475CB-96E0-A248-B72D-E56606948A1E}"/>
          </ac:graphicFrameMkLst>
        </pc:graphicFrameChg>
      </pc:sldChg>
    </pc:docChg>
  </pc:docChgLst>
  <pc:docChgLst>
    <pc:chgData name="Boddireddy, Sanjana" userId="S::sboddir@calstatela.edu::b9db7627-4f53-4821-84fe-819ff482d293" providerId="AD" clId="Web-{942C2F18-9DCA-4957-9AB7-DE944E7CE224}"/>
    <pc:docChg chg="addSld delSld modSld sldOrd">
      <pc:chgData name="Boddireddy, Sanjana" userId="S::sboddir@calstatela.edu::b9db7627-4f53-4821-84fe-819ff482d293" providerId="AD" clId="Web-{942C2F18-9DCA-4957-9AB7-DE944E7CE224}" dt="2021-05-08T19:02:45.067" v="367" actId="14100"/>
      <pc:docMkLst>
        <pc:docMk/>
      </pc:docMkLst>
      <pc:sldChg chg="addSp delSp modSp">
        <pc:chgData name="Boddireddy, Sanjana" userId="S::sboddir@calstatela.edu::b9db7627-4f53-4821-84fe-819ff482d293" providerId="AD" clId="Web-{942C2F18-9DCA-4957-9AB7-DE944E7CE224}" dt="2021-05-08T18:55:17.642" v="324"/>
        <pc:sldMkLst>
          <pc:docMk/>
          <pc:sldMk cId="1355752500" sldId="258"/>
        </pc:sldMkLst>
        <pc:spChg chg="mod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2" creationId="{46FB1292-D996-0F4A-9186-4F2063042A66}"/>
          </ac:spMkLst>
        </pc:spChg>
        <pc:spChg chg="mod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3" creationId="{6EA2EF09-417F-534D-A10E-F915A6FC1DAC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8" creationId="{AC17DE74-01C9-4859-B65A-85CF999E8580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10" creationId="{068C0432-0E90-4CC1-8CD3-D44A90DF07EF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21" creationId="{472E3A19-F5D5-48FC-BB9C-48C2F68F598B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23" creationId="{7A62E32F-BB65-43A8-8EB5-92346890E549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25" creationId="{14E91B64-9FCC-451E-AFB4-A827D6329367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26" creationId="{827B839B-9ADE-406B-8590-F1CAEDED45A1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27" creationId="{CFE45BF0-46DB-408C-B5F7-7B11716805D4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5:17.642" v="324"/>
          <ac:spMkLst>
            <pc:docMk/>
            <pc:sldMk cId="1355752500" sldId="258"/>
            <ac:spMk id="28" creationId="{2AEBC8F2-97B1-41B4-93F1-2D289E197FBA}"/>
          </ac:spMkLst>
        </pc:spChg>
      </pc:sldChg>
      <pc:sldChg chg="addSp delSp modSp">
        <pc:chgData name="Boddireddy, Sanjana" userId="S::sboddir@calstatela.edu::b9db7627-4f53-4821-84fe-819ff482d293" providerId="AD" clId="Web-{942C2F18-9DCA-4957-9AB7-DE944E7CE224}" dt="2021-05-08T18:54:13.873" v="318"/>
        <pc:sldMkLst>
          <pc:docMk/>
          <pc:sldMk cId="3442246824" sldId="265"/>
        </pc:sldMkLst>
        <pc:spChg chg="mod">
          <ac:chgData name="Boddireddy, Sanjana" userId="S::sboddir@calstatela.edu::b9db7627-4f53-4821-84fe-819ff482d293" providerId="AD" clId="Web-{942C2F18-9DCA-4957-9AB7-DE944E7CE224}" dt="2021-05-08T18:54:13.873" v="318"/>
          <ac:spMkLst>
            <pc:docMk/>
            <pc:sldMk cId="3442246824" sldId="265"/>
            <ac:spMk id="2" creationId="{36E12032-6EC3-A948-BF5E-0BA1312383A3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4:13.873" v="318"/>
          <ac:spMkLst>
            <pc:docMk/>
            <pc:sldMk cId="3442246824" sldId="265"/>
            <ac:spMk id="36" creationId="{743AA782-23D1-4521-8CAD-47662984AA08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4:13.873" v="318"/>
          <ac:spMkLst>
            <pc:docMk/>
            <pc:sldMk cId="3442246824" sldId="265"/>
            <ac:spMk id="38" creationId="{71877DBC-BB60-40F0-AC93-2ACDBAAE60CE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4:13.873" v="318"/>
          <ac:spMkLst>
            <pc:docMk/>
            <pc:sldMk cId="3442246824" sldId="265"/>
            <ac:spMk id="43" creationId="{05C7EBC3-4672-4DAB-81C2-58661FAFAED6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4:13.873" v="318"/>
          <ac:spMkLst>
            <pc:docMk/>
            <pc:sldMk cId="3442246824" sldId="265"/>
            <ac:spMk id="45" creationId="{40BF962F-4C6F-461E-86F2-C43F56CC939B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4:13.873" v="318"/>
          <ac:spMkLst>
            <pc:docMk/>
            <pc:sldMk cId="3442246824" sldId="265"/>
            <ac:spMk id="47" creationId="{2E94A4F7-38E4-45EA-8E2E-CE1B5766B4F1}"/>
          </ac:spMkLst>
        </pc:spChg>
        <pc:graphicFrameChg chg="mod modGraphic">
          <ac:chgData name="Boddireddy, Sanjana" userId="S::sboddir@calstatela.edu::b9db7627-4f53-4821-84fe-819ff482d293" providerId="AD" clId="Web-{942C2F18-9DCA-4957-9AB7-DE944E7CE224}" dt="2021-05-08T18:54:13.873" v="318"/>
          <ac:graphicFrameMkLst>
            <pc:docMk/>
            <pc:sldMk cId="3442246824" sldId="265"/>
            <ac:graphicFrameMk id="32" creationId="{563226E1-0ED7-4296-BE02-ECB881120A08}"/>
          </ac:graphicFrameMkLst>
        </pc:graphicFrameChg>
        <pc:picChg chg="mod">
          <ac:chgData name="Boddireddy, Sanjana" userId="S::sboddir@calstatela.edu::b9db7627-4f53-4821-84fe-819ff482d293" providerId="AD" clId="Web-{942C2F18-9DCA-4957-9AB7-DE944E7CE224}" dt="2021-05-08T18:54:13.873" v="318"/>
          <ac:picMkLst>
            <pc:docMk/>
            <pc:sldMk cId="3442246824" sldId="265"/>
            <ac:picMk id="4" creationId="{B53849F5-E6C4-41FF-8E7C-0F5E2287C8F4}"/>
          </ac:picMkLst>
        </pc:picChg>
      </pc:sldChg>
      <pc:sldChg chg="addSp delSp modSp">
        <pc:chgData name="Boddireddy, Sanjana" userId="S::sboddir@calstatela.edu::b9db7627-4f53-4821-84fe-819ff482d293" providerId="AD" clId="Web-{942C2F18-9DCA-4957-9AB7-DE944E7CE224}" dt="2021-05-08T18:53:43.324" v="316" actId="20577"/>
        <pc:sldMkLst>
          <pc:docMk/>
          <pc:sldMk cId="1252684966" sldId="274"/>
        </pc:sldMkLst>
        <pc:spChg chg="mod">
          <ac:chgData name="Boddireddy, Sanjana" userId="S::sboddir@calstatela.edu::b9db7627-4f53-4821-84fe-819ff482d293" providerId="AD" clId="Web-{942C2F18-9DCA-4957-9AB7-DE944E7CE224}" dt="2021-05-08T18:53:33.371" v="314"/>
          <ac:spMkLst>
            <pc:docMk/>
            <pc:sldMk cId="1252684966" sldId="274"/>
            <ac:spMk id="2" creationId="{6EFA7317-E154-644E-B3E8-6D2D5EF321CD}"/>
          </ac:spMkLst>
        </pc:spChg>
        <pc:spChg chg="mod">
          <ac:chgData name="Boddireddy, Sanjana" userId="S::sboddir@calstatela.edu::b9db7627-4f53-4821-84fe-819ff482d293" providerId="AD" clId="Web-{942C2F18-9DCA-4957-9AB7-DE944E7CE224}" dt="2021-05-08T18:53:43.324" v="316" actId="20577"/>
          <ac:spMkLst>
            <pc:docMk/>
            <pc:sldMk cId="1252684966" sldId="274"/>
            <ac:spMk id="3" creationId="{8E85094C-DAF7-3249-B9FE-31882EC4068A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3:33.371" v="314"/>
          <ac:spMkLst>
            <pc:docMk/>
            <pc:sldMk cId="1252684966" sldId="274"/>
            <ac:spMk id="25" creationId="{7CB4857B-ED7C-444D-9F04-2F885114A1C2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3:33.371" v="314"/>
          <ac:spMkLst>
            <pc:docMk/>
            <pc:sldMk cId="1252684966" sldId="274"/>
            <ac:spMk id="27" creationId="{D18046FB-44EA-4FD8-A585-EA09A319B2D0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3:33.371" v="314"/>
          <ac:spMkLst>
            <pc:docMk/>
            <pc:sldMk cId="1252684966" sldId="274"/>
            <ac:spMk id="29" creationId="{479F5F2B-8B58-4140-AE6A-51F6C67B18D9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3:33.371" v="314"/>
          <ac:spMkLst>
            <pc:docMk/>
            <pc:sldMk cId="1252684966" sldId="274"/>
            <ac:spMk id="31" creationId="{7CB4857B-ED7C-444D-9F04-2F885114A1C2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3:33.371" v="314"/>
          <ac:spMkLst>
            <pc:docMk/>
            <pc:sldMk cId="1252684966" sldId="274"/>
            <ac:spMk id="33" creationId="{D18046FB-44EA-4FD8-A585-EA09A319B2D0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3:33.371" v="314"/>
          <ac:spMkLst>
            <pc:docMk/>
            <pc:sldMk cId="1252684966" sldId="274"/>
            <ac:spMk id="38" creationId="{479F5F2B-8B58-4140-AE6A-51F6C67B18D9}"/>
          </ac:spMkLst>
        </pc:spChg>
      </pc:sldChg>
      <pc:sldChg chg="addSp delSp modSp">
        <pc:chgData name="Boddireddy, Sanjana" userId="S::sboddir@calstatela.edu::b9db7627-4f53-4821-84fe-819ff482d293" providerId="AD" clId="Web-{942C2F18-9DCA-4957-9AB7-DE944E7CE224}" dt="2021-05-08T18:52:43.415" v="311" actId="1076"/>
        <pc:sldMkLst>
          <pc:docMk/>
          <pc:sldMk cId="2153085891" sldId="283"/>
        </pc:sldMkLst>
        <pc:spChg chg="mod">
          <ac:chgData name="Boddireddy, Sanjana" userId="S::sboddir@calstatela.edu::b9db7627-4f53-4821-84fe-819ff482d293" providerId="AD" clId="Web-{942C2F18-9DCA-4957-9AB7-DE944E7CE224}" dt="2021-05-08T18:52:43.415" v="311" actId="1076"/>
          <ac:spMkLst>
            <pc:docMk/>
            <pc:sldMk cId="2153085891" sldId="283"/>
            <ac:spMk id="3" creationId="{046F9D9D-6A92-1C49-8AE8-C30718452147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2:27.195" v="307"/>
          <ac:spMkLst>
            <pc:docMk/>
            <pc:sldMk cId="2153085891" sldId="283"/>
            <ac:spMk id="8" creationId="{7CB4857B-ED7C-444D-9F04-2F885114A1C2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2:27.195" v="307"/>
          <ac:spMkLst>
            <pc:docMk/>
            <pc:sldMk cId="2153085891" sldId="283"/>
            <ac:spMk id="10" creationId="{D18046FB-44EA-4FD8-A585-EA09A319B2D0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2:27.195" v="307"/>
          <ac:spMkLst>
            <pc:docMk/>
            <pc:sldMk cId="2153085891" sldId="283"/>
            <ac:spMk id="12" creationId="{479F5F2B-8B58-4140-AE6A-51F6C67B18D9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2:27.195" v="307"/>
          <ac:spMkLst>
            <pc:docMk/>
            <pc:sldMk cId="2153085891" sldId="283"/>
            <ac:spMk id="17" creationId="{7CB4857B-ED7C-444D-9F04-2F885114A1C2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2:27.195" v="307"/>
          <ac:spMkLst>
            <pc:docMk/>
            <pc:sldMk cId="2153085891" sldId="283"/>
            <ac:spMk id="19" creationId="{D18046FB-44EA-4FD8-A585-EA09A319B2D0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2:27.195" v="307"/>
          <ac:spMkLst>
            <pc:docMk/>
            <pc:sldMk cId="2153085891" sldId="283"/>
            <ac:spMk id="21" creationId="{479F5F2B-8B58-4140-AE6A-51F6C67B18D9}"/>
          </ac:spMkLst>
        </pc:spChg>
      </pc:sldChg>
      <pc:sldChg chg="delSp modSp">
        <pc:chgData name="Boddireddy, Sanjana" userId="S::sboddir@calstatela.edu::b9db7627-4f53-4821-84fe-819ff482d293" providerId="AD" clId="Web-{942C2F18-9DCA-4957-9AB7-DE944E7CE224}" dt="2021-05-08T18:24:22.939" v="4" actId="1076"/>
        <pc:sldMkLst>
          <pc:docMk/>
          <pc:sldMk cId="1963260961" sldId="289"/>
        </pc:sldMkLst>
        <pc:spChg chg="del">
          <ac:chgData name="Boddireddy, Sanjana" userId="S::sboddir@calstatela.edu::b9db7627-4f53-4821-84fe-819ff482d293" providerId="AD" clId="Web-{942C2F18-9DCA-4957-9AB7-DE944E7CE224}" dt="2021-05-08T18:24:17.126" v="3"/>
          <ac:spMkLst>
            <pc:docMk/>
            <pc:sldMk cId="1963260961" sldId="289"/>
            <ac:spMk id="3" creationId="{00A82CFB-2679-6341-A20A-8FCFAE5F114B}"/>
          </ac:spMkLst>
        </pc:spChg>
        <pc:graphicFrameChg chg="mod">
          <ac:chgData name="Boddireddy, Sanjana" userId="S::sboddir@calstatela.edu::b9db7627-4f53-4821-84fe-819ff482d293" providerId="AD" clId="Web-{942C2F18-9DCA-4957-9AB7-DE944E7CE224}" dt="2021-05-08T18:24:22.939" v="4" actId="1076"/>
          <ac:graphicFrameMkLst>
            <pc:docMk/>
            <pc:sldMk cId="1963260961" sldId="289"/>
            <ac:graphicFrameMk id="4" creationId="{9D5AD70C-98A3-BC44-BE8D-5800D541E1E0}"/>
          </ac:graphicFrameMkLst>
        </pc:graphicFrameChg>
      </pc:sldChg>
      <pc:sldChg chg="addSp modSp mod setBg">
        <pc:chgData name="Boddireddy, Sanjana" userId="S::sboddir@calstatela.edu::b9db7627-4f53-4821-84fe-819ff482d293" providerId="AD" clId="Web-{942C2F18-9DCA-4957-9AB7-DE944E7CE224}" dt="2021-05-08T18:50:02.014" v="286"/>
        <pc:sldMkLst>
          <pc:docMk/>
          <pc:sldMk cId="2975228397" sldId="293"/>
        </pc:sldMkLst>
        <pc:spChg chg="mod">
          <ac:chgData name="Boddireddy, Sanjana" userId="S::sboddir@calstatela.edu::b9db7627-4f53-4821-84fe-819ff482d293" providerId="AD" clId="Web-{942C2F18-9DCA-4957-9AB7-DE944E7CE224}" dt="2021-05-08T18:50:02.014" v="286"/>
          <ac:spMkLst>
            <pc:docMk/>
            <pc:sldMk cId="2975228397" sldId="293"/>
            <ac:spMk id="2" creationId="{C15340C7-7CA9-6E48-B5E3-521578B886E0}"/>
          </ac:spMkLst>
        </pc:spChg>
        <pc:spChg chg="mod">
          <ac:chgData name="Boddireddy, Sanjana" userId="S::sboddir@calstatela.edu::b9db7627-4f53-4821-84fe-819ff482d293" providerId="AD" clId="Web-{942C2F18-9DCA-4957-9AB7-DE944E7CE224}" dt="2021-05-08T18:50:02.014" v="286"/>
          <ac:spMkLst>
            <pc:docMk/>
            <pc:sldMk cId="2975228397" sldId="293"/>
            <ac:spMk id="4" creationId="{60C8953A-29AB-8344-B9AA-77B5E7D9D6DC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02.014" v="286"/>
          <ac:spMkLst>
            <pc:docMk/>
            <pc:sldMk cId="2975228397" sldId="293"/>
            <ac:spMk id="9" creationId="{827B839B-9ADE-406B-8590-F1CAEDED45A1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02.014" v="286"/>
          <ac:spMkLst>
            <pc:docMk/>
            <pc:sldMk cId="2975228397" sldId="293"/>
            <ac:spMk id="11" creationId="{CFE45BF0-46DB-408C-B5F7-7B11716805D4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02.014" v="286"/>
          <ac:spMkLst>
            <pc:docMk/>
            <pc:sldMk cId="2975228397" sldId="293"/>
            <ac:spMk id="13" creationId="{2AEBC8F2-97B1-41B4-93F1-2D289E197FBA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02.014" v="286"/>
          <ac:spMkLst>
            <pc:docMk/>
            <pc:sldMk cId="2975228397" sldId="293"/>
            <ac:spMk id="15" creationId="{472E3A19-F5D5-48FC-BB9C-48C2F68F598B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02.014" v="286"/>
          <ac:spMkLst>
            <pc:docMk/>
            <pc:sldMk cId="2975228397" sldId="293"/>
            <ac:spMk id="17" creationId="{7A62E32F-BB65-43A8-8EB5-92346890E549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02.014" v="286"/>
          <ac:spMkLst>
            <pc:docMk/>
            <pc:sldMk cId="2975228397" sldId="293"/>
            <ac:spMk id="19" creationId="{14E91B64-9FCC-451E-AFB4-A827D6329367}"/>
          </ac:spMkLst>
        </pc:spChg>
      </pc:sldChg>
      <pc:sldChg chg="addSp delSp modSp del mod setBg">
        <pc:chgData name="Boddireddy, Sanjana" userId="S::sboddir@calstatela.edu::b9db7627-4f53-4821-84fe-819ff482d293" providerId="AD" clId="Web-{942C2F18-9DCA-4957-9AB7-DE944E7CE224}" dt="2021-05-08T18:32:24.125" v="82"/>
        <pc:sldMkLst>
          <pc:docMk/>
          <pc:sldMk cId="2816875583" sldId="295"/>
        </pc:sldMkLst>
        <pc:spChg chg="mod">
          <ac:chgData name="Boddireddy, Sanjana" userId="S::sboddir@calstatela.edu::b9db7627-4f53-4821-84fe-819ff482d293" providerId="AD" clId="Web-{942C2F18-9DCA-4957-9AB7-DE944E7CE224}" dt="2021-05-08T18:23:46.781" v="1"/>
          <ac:spMkLst>
            <pc:docMk/>
            <pc:sldMk cId="2816875583" sldId="295"/>
            <ac:spMk id="2" creationId="{5A164FE3-4C45-6942-8C16-191853A8C7DA}"/>
          </ac:spMkLst>
        </pc:spChg>
        <pc:spChg chg="del mod">
          <ac:chgData name="Boddireddy, Sanjana" userId="S::sboddir@calstatela.edu::b9db7627-4f53-4821-84fe-819ff482d293" providerId="AD" clId="Web-{942C2F18-9DCA-4957-9AB7-DE944E7CE224}" dt="2021-05-08T18:26:21.071" v="22"/>
          <ac:spMkLst>
            <pc:docMk/>
            <pc:sldMk cId="2816875583" sldId="295"/>
            <ac:spMk id="3" creationId="{30F411D4-F077-8E4F-8B0A-645E55F9A52E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23:46.781" v="1"/>
          <ac:spMkLst>
            <pc:docMk/>
            <pc:sldMk cId="2816875583" sldId="295"/>
            <ac:spMk id="11" creationId="{1A95671B-3CC6-4792-9114-B74FAEA224E6}"/>
          </ac:spMkLst>
        </pc:spChg>
        <pc:graphicFrameChg chg="mod ord modGraphic">
          <ac:chgData name="Boddireddy, Sanjana" userId="S::sboddir@calstatela.edu::b9db7627-4f53-4821-84fe-819ff482d293" providerId="AD" clId="Web-{942C2F18-9DCA-4957-9AB7-DE944E7CE224}" dt="2021-05-08T18:28:19.734" v="36"/>
          <ac:graphicFrameMkLst>
            <pc:docMk/>
            <pc:sldMk cId="2816875583" sldId="295"/>
            <ac:graphicFrameMk id="4" creationId="{8D8475CB-96E0-A248-B72D-E56606948A1E}"/>
          </ac:graphicFrameMkLst>
        </pc:graphicFrameChg>
      </pc:sldChg>
      <pc:sldChg chg="del">
        <pc:chgData name="Boddireddy, Sanjana" userId="S::sboddir@calstatela.edu::b9db7627-4f53-4821-84fe-819ff482d293" providerId="AD" clId="Web-{942C2F18-9DCA-4957-9AB7-DE944E7CE224}" dt="2021-05-08T18:49:23.106" v="285"/>
        <pc:sldMkLst>
          <pc:docMk/>
          <pc:sldMk cId="669986697" sldId="297"/>
        </pc:sldMkLst>
      </pc:sldChg>
      <pc:sldChg chg="addSp delSp modSp">
        <pc:chgData name="Boddireddy, Sanjana" userId="S::sboddir@calstatela.edu::b9db7627-4f53-4821-84fe-819ff482d293" providerId="AD" clId="Web-{942C2F18-9DCA-4957-9AB7-DE944E7CE224}" dt="2021-05-08T18:52:59.760" v="313" actId="20577"/>
        <pc:sldMkLst>
          <pc:docMk/>
          <pc:sldMk cId="3836487113" sldId="298"/>
        </pc:sldMkLst>
        <pc:spChg chg="mod">
          <ac:chgData name="Boddireddy, Sanjana" userId="S::sboddir@calstatela.edu::b9db7627-4f53-4821-84fe-819ff482d293" providerId="AD" clId="Web-{942C2F18-9DCA-4957-9AB7-DE944E7CE224}" dt="2021-05-08T18:52:12.163" v="306"/>
          <ac:spMkLst>
            <pc:docMk/>
            <pc:sldMk cId="3836487113" sldId="298"/>
            <ac:spMk id="2" creationId="{38EE7FA2-508D-C74A-92FE-100B3E7C9968}"/>
          </ac:spMkLst>
        </pc:spChg>
        <pc:spChg chg="mod">
          <ac:chgData name="Boddireddy, Sanjana" userId="S::sboddir@calstatela.edu::b9db7627-4f53-4821-84fe-819ff482d293" providerId="AD" clId="Web-{942C2F18-9DCA-4957-9AB7-DE944E7CE224}" dt="2021-05-08T18:52:59.760" v="313" actId="20577"/>
          <ac:spMkLst>
            <pc:docMk/>
            <pc:sldMk cId="3836487113" sldId="298"/>
            <ac:spMk id="3" creationId="{3766F1E6-39BD-7047-9641-D2A781C0C4C9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2:12.163" v="306"/>
          <ac:spMkLst>
            <pc:docMk/>
            <pc:sldMk cId="3836487113" sldId="298"/>
            <ac:spMk id="8" creationId="{7CB4857B-ED7C-444D-9F04-2F885114A1C2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2:12.163" v="306"/>
          <ac:spMkLst>
            <pc:docMk/>
            <pc:sldMk cId="3836487113" sldId="298"/>
            <ac:spMk id="10" creationId="{D18046FB-44EA-4FD8-A585-EA09A319B2D0}"/>
          </ac:spMkLst>
        </pc:spChg>
        <pc:spChg chg="del">
          <ac:chgData name="Boddireddy, Sanjana" userId="S::sboddir@calstatela.edu::b9db7627-4f53-4821-84fe-819ff482d293" providerId="AD" clId="Web-{942C2F18-9DCA-4957-9AB7-DE944E7CE224}" dt="2021-05-08T18:52:12.163" v="306"/>
          <ac:spMkLst>
            <pc:docMk/>
            <pc:sldMk cId="3836487113" sldId="298"/>
            <ac:spMk id="12" creationId="{479F5F2B-8B58-4140-AE6A-51F6C67B18D9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2:12.163" v="306"/>
          <ac:spMkLst>
            <pc:docMk/>
            <pc:sldMk cId="3836487113" sldId="298"/>
            <ac:spMk id="17" creationId="{7CB4857B-ED7C-444D-9F04-2F885114A1C2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2:12.163" v="306"/>
          <ac:spMkLst>
            <pc:docMk/>
            <pc:sldMk cId="3836487113" sldId="298"/>
            <ac:spMk id="19" creationId="{D18046FB-44EA-4FD8-A585-EA09A319B2D0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2:12.163" v="306"/>
          <ac:spMkLst>
            <pc:docMk/>
            <pc:sldMk cId="3836487113" sldId="298"/>
            <ac:spMk id="21" creationId="{479F5F2B-8B58-4140-AE6A-51F6C67B18D9}"/>
          </ac:spMkLst>
        </pc:spChg>
      </pc:sldChg>
      <pc:sldChg chg="addSp delSp modSp mod setBg">
        <pc:chgData name="Boddireddy, Sanjana" userId="S::sboddir@calstatela.edu::b9db7627-4f53-4821-84fe-819ff482d293" providerId="AD" clId="Web-{942C2F18-9DCA-4957-9AB7-DE944E7CE224}" dt="2021-05-08T18:52:00.741" v="305"/>
        <pc:sldMkLst>
          <pc:docMk/>
          <pc:sldMk cId="3630543169" sldId="299"/>
        </pc:sldMkLst>
        <pc:spChg chg="add del">
          <ac:chgData name="Boddireddy, Sanjana" userId="S::sboddir@calstatela.edu::b9db7627-4f53-4821-84fe-819ff482d293" providerId="AD" clId="Web-{942C2F18-9DCA-4957-9AB7-DE944E7CE224}" dt="2021-05-08T18:52:00.741" v="305"/>
          <ac:spMkLst>
            <pc:docMk/>
            <pc:sldMk cId="3630543169" sldId="299"/>
            <ac:spMk id="77" creationId="{CA815F2C-4E80-4019-8E59-FAD3F7F8473D}"/>
          </ac:spMkLst>
        </pc:spChg>
        <pc:picChg chg="mod">
          <ac:chgData name="Boddireddy, Sanjana" userId="S::sboddir@calstatela.edu::b9db7627-4f53-4821-84fe-819ff482d293" providerId="AD" clId="Web-{942C2F18-9DCA-4957-9AB7-DE944E7CE224}" dt="2021-05-08T18:52:00.741" v="305"/>
          <ac:picMkLst>
            <pc:docMk/>
            <pc:sldMk cId="3630543169" sldId="299"/>
            <ac:picMk id="1032" creationId="{71FC69F1-F487-4ED9-9A64-9920B3DF24A5}"/>
          </ac:picMkLst>
        </pc:picChg>
      </pc:sldChg>
      <pc:sldChg chg="addSp delSp modSp mod setBg setClrOvrMap">
        <pc:chgData name="Boddireddy, Sanjana" userId="S::sboddir@calstatela.edu::b9db7627-4f53-4821-84fe-819ff482d293" providerId="AD" clId="Web-{942C2F18-9DCA-4957-9AB7-DE944E7CE224}" dt="2021-05-08T19:02:45.067" v="367" actId="14100"/>
        <pc:sldMkLst>
          <pc:docMk/>
          <pc:sldMk cId="824788431" sldId="300"/>
        </pc:sldMkLst>
        <pc:spChg chg="mod ord">
          <ac:chgData name="Boddireddy, Sanjana" userId="S::sboddir@calstatela.edu::b9db7627-4f53-4821-84fe-819ff482d293" providerId="AD" clId="Web-{942C2F18-9DCA-4957-9AB7-DE944E7CE224}" dt="2021-05-08T19:02:30.144" v="365"/>
          <ac:spMkLst>
            <pc:docMk/>
            <pc:sldMk cId="824788431" sldId="300"/>
            <ac:spMk id="7" creationId="{8E9DD76B-EAD1-40E2-931A-51FDE9093ADC}"/>
          </ac:spMkLst>
        </pc:spChg>
        <pc:spChg chg="mod">
          <ac:chgData name="Boddireddy, Sanjana" userId="S::sboddir@calstatela.edu::b9db7627-4f53-4821-84fe-819ff482d293" providerId="AD" clId="Web-{942C2F18-9DCA-4957-9AB7-DE944E7CE224}" dt="2021-05-08T19:02:30.144" v="365"/>
          <ac:spMkLst>
            <pc:docMk/>
            <pc:sldMk cId="824788431" sldId="300"/>
            <ac:spMk id="8" creationId="{D41CBE2A-677B-48DD-B66F-E0B1D188881F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7:48.722" v="338"/>
          <ac:spMkLst>
            <pc:docMk/>
            <pc:sldMk cId="824788431" sldId="300"/>
            <ac:spMk id="188" creationId="{71B2258F-86CA-4D4D-8270-BC05FCDEBFB3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7:48.128" v="337"/>
          <ac:spMkLst>
            <pc:docMk/>
            <pc:sldMk cId="824788431" sldId="300"/>
            <ac:spMk id="211" creationId="{017517EF-BD4D-4055-BDB4-A322C53568AD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7:40.768" v="335"/>
          <ac:spMkLst>
            <pc:docMk/>
            <pc:sldMk cId="824788431" sldId="300"/>
            <ac:spMk id="214" creationId="{17CDB40A-75BB-4498-A20B-59C3984A3A94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7:48.128" v="337"/>
          <ac:spMkLst>
            <pc:docMk/>
            <pc:sldMk cId="824788431" sldId="300"/>
            <ac:spMk id="216" creationId="{0ADDB668-2CA4-4D2B-9C34-3487CA330BA8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7:48.128" v="337"/>
          <ac:spMkLst>
            <pc:docMk/>
            <pc:sldMk cId="824788431" sldId="300"/>
            <ac:spMk id="218" creationId="{2568BC19-F052-4108-93E1-6A3D1DEC072F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8:57:48.128" v="337"/>
          <ac:spMkLst>
            <pc:docMk/>
            <pc:sldMk cId="824788431" sldId="300"/>
            <ac:spMk id="220" creationId="{D5FD337D-4D6B-4C8B-B6F5-121097E09881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9:02:30.144" v="365"/>
          <ac:spMkLst>
            <pc:docMk/>
            <pc:sldMk cId="824788431" sldId="300"/>
            <ac:spMk id="328" creationId="{E9827173-10F7-4BE6-8CC8-39A46D781209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9:02:30.144" v="365"/>
          <ac:spMkLst>
            <pc:docMk/>
            <pc:sldMk cId="824788431" sldId="300"/>
            <ac:spMk id="2078" creationId="{C38CD1F2-2CDE-4B42-BB23-EC7686F92569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9:02:30.144" v="365"/>
          <ac:spMkLst>
            <pc:docMk/>
            <pc:sldMk cId="824788431" sldId="300"/>
            <ac:spMk id="2079" creationId="{21301226-F3C6-4744-94AE-2460B381D86F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9:02:30.144" v="365"/>
          <ac:spMkLst>
            <pc:docMk/>
            <pc:sldMk cId="824788431" sldId="300"/>
            <ac:spMk id="2080" creationId="{4EC57637-D435-4155-993A-0E3A8BBBA560}"/>
          </ac:spMkLst>
        </pc:spChg>
        <pc:spChg chg="add del">
          <ac:chgData name="Boddireddy, Sanjana" userId="S::sboddir@calstatela.edu::b9db7627-4f53-4821-84fe-819ff482d293" providerId="AD" clId="Web-{942C2F18-9DCA-4957-9AB7-DE944E7CE224}" dt="2021-05-08T19:02:30.144" v="365"/>
          <ac:spMkLst>
            <pc:docMk/>
            <pc:sldMk cId="824788431" sldId="300"/>
            <ac:spMk id="2084" creationId="{823AC064-BC96-4F32-8AE1-B2FD38754823}"/>
          </ac:spMkLst>
        </pc:spChg>
        <pc:grpChg chg="add del">
          <ac:chgData name="Boddireddy, Sanjana" userId="S::sboddir@calstatela.edu::b9db7627-4f53-4821-84fe-819ff482d293" providerId="AD" clId="Web-{942C2F18-9DCA-4957-9AB7-DE944E7CE224}" dt="2021-05-08T19:02:30.144" v="365"/>
          <ac:grpSpMkLst>
            <pc:docMk/>
            <pc:sldMk cId="824788431" sldId="300"/>
            <ac:grpSpMk id="329" creationId="{DBFD3A89-3666-47FE-913F-6C75228F5D3F}"/>
          </ac:grpSpMkLst>
        </pc:grpChg>
        <pc:grpChg chg="add del">
          <ac:chgData name="Boddireddy, Sanjana" userId="S::sboddir@calstatela.edu::b9db7627-4f53-4821-84fe-819ff482d293" providerId="AD" clId="Web-{942C2F18-9DCA-4957-9AB7-DE944E7CE224}" dt="2021-05-08T19:02:30.144" v="365"/>
          <ac:grpSpMkLst>
            <pc:docMk/>
            <pc:sldMk cId="824788431" sldId="300"/>
            <ac:grpSpMk id="334" creationId="{3A55E621-84C3-4951-A868-1A53730865EC}"/>
          </ac:grpSpMkLst>
        </pc:grpChg>
        <pc:grpChg chg="add del">
          <ac:chgData name="Boddireddy, Sanjana" userId="S::sboddir@calstatela.edu::b9db7627-4f53-4821-84fe-819ff482d293" providerId="AD" clId="Web-{942C2F18-9DCA-4957-9AB7-DE944E7CE224}" dt="2021-05-08T19:02:30.144" v="365"/>
          <ac:grpSpMkLst>
            <pc:docMk/>
            <pc:sldMk cId="824788431" sldId="300"/>
            <ac:grpSpMk id="341" creationId="{ACA2F7C3-1A69-44EE-A8B6-A4552E2C849E}"/>
          </ac:grpSpMkLst>
        </pc:grpChg>
        <pc:grpChg chg="add del">
          <ac:chgData name="Boddireddy, Sanjana" userId="S::sboddir@calstatela.edu::b9db7627-4f53-4821-84fe-819ff482d293" providerId="AD" clId="Web-{942C2F18-9DCA-4957-9AB7-DE944E7CE224}" dt="2021-05-08T19:02:30.144" v="365"/>
          <ac:grpSpMkLst>
            <pc:docMk/>
            <pc:sldMk cId="824788431" sldId="300"/>
            <ac:grpSpMk id="2081" creationId="{0B81AE96-B9C7-4679-BC62-F2C79F2E8F37}"/>
          </ac:grpSpMkLst>
        </pc:grpChg>
        <pc:picChg chg="add del mod ord">
          <ac:chgData name="Boddireddy, Sanjana" userId="S::sboddir@calstatela.edu::b9db7627-4f53-4821-84fe-819ff482d293" providerId="AD" clId="Web-{942C2F18-9DCA-4957-9AB7-DE944E7CE224}" dt="2021-05-08T18:59:36.307" v="351"/>
          <ac:picMkLst>
            <pc:docMk/>
            <pc:sldMk cId="824788431" sldId="300"/>
            <ac:picMk id="2" creationId="{8A074A34-6B09-4C79-9261-262CD319940F}"/>
          </ac:picMkLst>
        </pc:picChg>
        <pc:picChg chg="add mod ord">
          <ac:chgData name="Boddireddy, Sanjana" userId="S::sboddir@calstatela.edu::b9db7627-4f53-4821-84fe-819ff482d293" providerId="AD" clId="Web-{942C2F18-9DCA-4957-9AB7-DE944E7CE224}" dt="2021-05-08T19:02:45.067" v="367" actId="14100"/>
          <ac:picMkLst>
            <pc:docMk/>
            <pc:sldMk cId="824788431" sldId="300"/>
            <ac:picMk id="3" creationId="{7C57D5FF-A603-4F40-B7A3-CBB428EEE57A}"/>
          </ac:picMkLst>
        </pc:picChg>
        <pc:picChg chg="mod ord">
          <ac:chgData name="Boddireddy, Sanjana" userId="S::sboddir@calstatela.edu::b9db7627-4f53-4821-84fe-819ff482d293" providerId="AD" clId="Web-{942C2F18-9DCA-4957-9AB7-DE944E7CE224}" dt="2021-05-08T19:02:30.144" v="365"/>
          <ac:picMkLst>
            <pc:docMk/>
            <pc:sldMk cId="824788431" sldId="300"/>
            <ac:picMk id="209" creationId="{9D5EB120-19D2-4D46-B931-19D0F9BC1BE3}"/>
          </ac:picMkLst>
        </pc:picChg>
        <pc:picChg chg="add del">
          <ac:chgData name="Boddireddy, Sanjana" userId="S::sboddir@calstatela.edu::b9db7627-4f53-4821-84fe-819ff482d293" providerId="AD" clId="Web-{942C2F18-9DCA-4957-9AB7-DE944E7CE224}" dt="2021-05-08T19:01:44.236" v="359"/>
          <ac:picMkLst>
            <pc:docMk/>
            <pc:sldMk cId="824788431" sldId="300"/>
            <ac:picMk id="2072" creationId="{D23A4256-D128-4352-BB7E-7ABAB3AD50E1}"/>
          </ac:picMkLst>
        </pc:picChg>
        <pc:cxnChg chg="add del">
          <ac:chgData name="Boddireddy, Sanjana" userId="S::sboddir@calstatela.edu::b9db7627-4f53-4821-84fe-819ff482d293" providerId="AD" clId="Web-{942C2F18-9DCA-4957-9AB7-DE944E7CE224}" dt="2021-05-08T19:02:30.144" v="365"/>
          <ac:cxnSpMkLst>
            <pc:docMk/>
            <pc:sldMk cId="824788431" sldId="300"/>
            <ac:cxnSpMk id="190" creationId="{A58B1B64-31F5-4A02-8CDF-89C2A37BF4AB}"/>
          </ac:cxnSpMkLst>
        </pc:cxnChg>
      </pc:sldChg>
      <pc:sldChg chg="addSp delSp modSp">
        <pc:chgData name="Boddireddy, Sanjana" userId="S::sboddir@calstatela.edu::b9db7627-4f53-4821-84fe-819ff482d293" providerId="AD" clId="Web-{942C2F18-9DCA-4957-9AB7-DE944E7CE224}" dt="2021-05-08T19:01:34.501" v="358" actId="1076"/>
        <pc:sldMkLst>
          <pc:docMk/>
          <pc:sldMk cId="3682989634" sldId="302"/>
        </pc:sldMkLst>
        <pc:picChg chg="add mod">
          <ac:chgData name="Boddireddy, Sanjana" userId="S::sboddir@calstatela.edu::b9db7627-4f53-4821-84fe-819ff482d293" providerId="AD" clId="Web-{942C2F18-9DCA-4957-9AB7-DE944E7CE224}" dt="2021-05-08T18:59:45.495" v="354" actId="1076"/>
          <ac:picMkLst>
            <pc:docMk/>
            <pc:sldMk cId="3682989634" sldId="302"/>
            <ac:picMk id="3" creationId="{8E342444-7305-4C0E-BB5F-1366DDA7D842}"/>
          </ac:picMkLst>
        </pc:picChg>
        <pc:picChg chg="add mod">
          <ac:chgData name="Boddireddy, Sanjana" userId="S::sboddir@calstatela.edu::b9db7627-4f53-4821-84fe-819ff482d293" providerId="AD" clId="Web-{942C2F18-9DCA-4957-9AB7-DE944E7CE224}" dt="2021-05-08T19:01:34.501" v="358" actId="1076"/>
          <ac:picMkLst>
            <pc:docMk/>
            <pc:sldMk cId="3682989634" sldId="302"/>
            <ac:picMk id="5" creationId="{E862B760-72F8-42F9-87D9-C278E3458313}"/>
          </ac:picMkLst>
        </pc:picChg>
        <pc:picChg chg="add del">
          <ac:chgData name="Boddireddy, Sanjana" userId="S::sboddir@calstatela.edu::b9db7627-4f53-4821-84fe-819ff482d293" providerId="AD" clId="Web-{942C2F18-9DCA-4957-9AB7-DE944E7CE224}" dt="2021-05-08T19:01:12.109" v="355"/>
          <ac:picMkLst>
            <pc:docMk/>
            <pc:sldMk cId="3682989634" sldId="302"/>
            <ac:picMk id="4106" creationId="{B7FFAC76-4AB9-4F14-BC6E-BA19AB0D8C50}"/>
          </ac:picMkLst>
        </pc:picChg>
      </pc:sldChg>
      <pc:sldChg chg="modSp">
        <pc:chgData name="Boddireddy, Sanjana" userId="S::sboddir@calstatela.edu::b9db7627-4f53-4821-84fe-819ff482d293" providerId="AD" clId="Web-{942C2F18-9DCA-4957-9AB7-DE944E7CE224}" dt="2021-05-08T18:54:51.531" v="323" actId="14100"/>
        <pc:sldMkLst>
          <pc:docMk/>
          <pc:sldMk cId="4076613177" sldId="305"/>
        </pc:sldMkLst>
        <pc:spChg chg="mod">
          <ac:chgData name="Boddireddy, Sanjana" userId="S::sboddir@calstatela.edu::b9db7627-4f53-4821-84fe-819ff482d293" providerId="AD" clId="Web-{942C2F18-9DCA-4957-9AB7-DE944E7CE224}" dt="2021-05-08T18:54:51.531" v="323" actId="14100"/>
          <ac:spMkLst>
            <pc:docMk/>
            <pc:sldMk cId="4076613177" sldId="305"/>
            <ac:spMk id="2" creationId="{F288E9EB-73F4-4920-B500-0E50E4BC5818}"/>
          </ac:spMkLst>
        </pc:spChg>
      </pc:sldChg>
      <pc:sldChg chg="addSp modSp mod setBg">
        <pc:chgData name="Boddireddy, Sanjana" userId="S::sboddir@calstatela.edu::b9db7627-4f53-4821-84fe-819ff482d293" providerId="AD" clId="Web-{942C2F18-9DCA-4957-9AB7-DE944E7CE224}" dt="2021-05-08T18:51:38.083" v="303" actId="20577"/>
        <pc:sldMkLst>
          <pc:docMk/>
          <pc:sldMk cId="3715147019" sldId="307"/>
        </pc:sldMkLst>
        <pc:spChg chg="mod">
          <ac:chgData name="Boddireddy, Sanjana" userId="S::sboddir@calstatela.edu::b9db7627-4f53-4821-84fe-819ff482d293" providerId="AD" clId="Web-{942C2F18-9DCA-4957-9AB7-DE944E7CE224}" dt="2021-05-08T18:50:16.530" v="287"/>
          <ac:spMkLst>
            <pc:docMk/>
            <pc:sldMk cId="3715147019" sldId="307"/>
            <ac:spMk id="2" creationId="{0FC09302-A2EC-43DB-BAAA-15A68E4E9CD6}"/>
          </ac:spMkLst>
        </pc:spChg>
        <pc:spChg chg="mod">
          <ac:chgData name="Boddireddy, Sanjana" userId="S::sboddir@calstatela.edu::b9db7627-4f53-4821-84fe-819ff482d293" providerId="AD" clId="Web-{942C2F18-9DCA-4957-9AB7-DE944E7CE224}" dt="2021-05-08T18:51:38.083" v="303" actId="20577"/>
          <ac:spMkLst>
            <pc:docMk/>
            <pc:sldMk cId="3715147019" sldId="307"/>
            <ac:spMk id="3" creationId="{D3308464-E66D-4977-9485-269AAE9C3B0C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16.530" v="287"/>
          <ac:spMkLst>
            <pc:docMk/>
            <pc:sldMk cId="3715147019" sldId="307"/>
            <ac:spMk id="8" creationId="{827B839B-9ADE-406B-8590-F1CAEDED45A1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16.530" v="287"/>
          <ac:spMkLst>
            <pc:docMk/>
            <pc:sldMk cId="3715147019" sldId="307"/>
            <ac:spMk id="10" creationId="{CFE45BF0-46DB-408C-B5F7-7B11716805D4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16.530" v="287"/>
          <ac:spMkLst>
            <pc:docMk/>
            <pc:sldMk cId="3715147019" sldId="307"/>
            <ac:spMk id="12" creationId="{2AEBC8F2-97B1-41B4-93F1-2D289E197FBA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16.530" v="287"/>
          <ac:spMkLst>
            <pc:docMk/>
            <pc:sldMk cId="3715147019" sldId="307"/>
            <ac:spMk id="14" creationId="{472E3A19-F5D5-48FC-BB9C-48C2F68F598B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16.530" v="287"/>
          <ac:spMkLst>
            <pc:docMk/>
            <pc:sldMk cId="3715147019" sldId="307"/>
            <ac:spMk id="16" creationId="{7A62E32F-BB65-43A8-8EB5-92346890E549}"/>
          </ac:spMkLst>
        </pc:spChg>
        <pc:spChg chg="add">
          <ac:chgData name="Boddireddy, Sanjana" userId="S::sboddir@calstatela.edu::b9db7627-4f53-4821-84fe-819ff482d293" providerId="AD" clId="Web-{942C2F18-9DCA-4957-9AB7-DE944E7CE224}" dt="2021-05-08T18:50:16.530" v="287"/>
          <ac:spMkLst>
            <pc:docMk/>
            <pc:sldMk cId="3715147019" sldId="307"/>
            <ac:spMk id="18" creationId="{14E91B64-9FCC-451E-AFB4-A827D6329367}"/>
          </ac:spMkLst>
        </pc:spChg>
      </pc:sldChg>
      <pc:sldChg chg="modSp add ord replId">
        <pc:chgData name="Boddireddy, Sanjana" userId="S::sboddir@calstatela.edu::b9db7627-4f53-4821-84fe-819ff482d293" providerId="AD" clId="Web-{942C2F18-9DCA-4957-9AB7-DE944E7CE224}" dt="2021-05-08T18:32:04.138" v="81"/>
        <pc:sldMkLst>
          <pc:docMk/>
          <pc:sldMk cId="158007719" sldId="309"/>
        </pc:sldMkLst>
        <pc:spChg chg="mod">
          <ac:chgData name="Boddireddy, Sanjana" userId="S::sboddir@calstatela.edu::b9db7627-4f53-4821-84fe-819ff482d293" providerId="AD" clId="Web-{942C2F18-9DCA-4957-9AB7-DE944E7CE224}" dt="2021-05-08T18:30:57.478" v="67" actId="1076"/>
          <ac:spMkLst>
            <pc:docMk/>
            <pc:sldMk cId="158007719" sldId="309"/>
            <ac:spMk id="2" creationId="{08E261AC-2CB6-9047-BBEB-4D37F1F84B27}"/>
          </ac:spMkLst>
        </pc:spChg>
        <pc:graphicFrameChg chg="mod modGraphic">
          <ac:chgData name="Boddireddy, Sanjana" userId="S::sboddir@calstatela.edu::b9db7627-4f53-4821-84fe-819ff482d293" providerId="AD" clId="Web-{942C2F18-9DCA-4957-9AB7-DE944E7CE224}" dt="2021-05-08T18:32:04.138" v="81"/>
          <ac:graphicFrameMkLst>
            <pc:docMk/>
            <pc:sldMk cId="158007719" sldId="309"/>
            <ac:graphicFrameMk id="4" creationId="{9D5AD70C-98A3-BC44-BE8D-5800D541E1E0}"/>
          </ac:graphicFrameMkLst>
        </pc:graphicFrameChg>
      </pc:sldChg>
      <pc:sldChg chg="modSp add replId">
        <pc:chgData name="Boddireddy, Sanjana" userId="S::sboddir@calstatela.edu::b9db7627-4f53-4821-84fe-819ff482d293" providerId="AD" clId="Web-{942C2F18-9DCA-4957-9AB7-DE944E7CE224}" dt="2021-05-08T18:48:20.446" v="284"/>
        <pc:sldMkLst>
          <pc:docMk/>
          <pc:sldMk cId="3585127697" sldId="310"/>
        </pc:sldMkLst>
        <pc:spChg chg="mod">
          <ac:chgData name="Boddireddy, Sanjana" userId="S::sboddir@calstatela.edu::b9db7627-4f53-4821-84fe-819ff482d293" providerId="AD" clId="Web-{942C2F18-9DCA-4957-9AB7-DE944E7CE224}" dt="2021-05-08T18:33:22.175" v="87" actId="20577"/>
          <ac:spMkLst>
            <pc:docMk/>
            <pc:sldMk cId="3585127697" sldId="310"/>
            <ac:spMk id="2" creationId="{08E261AC-2CB6-9047-BBEB-4D37F1F84B27}"/>
          </ac:spMkLst>
        </pc:spChg>
        <pc:graphicFrameChg chg="mod modGraphic">
          <ac:chgData name="Boddireddy, Sanjana" userId="S::sboddir@calstatela.edu::b9db7627-4f53-4821-84fe-819ff482d293" providerId="AD" clId="Web-{942C2F18-9DCA-4957-9AB7-DE944E7CE224}" dt="2021-05-08T18:48:20.446" v="284"/>
          <ac:graphicFrameMkLst>
            <pc:docMk/>
            <pc:sldMk cId="3585127697" sldId="310"/>
            <ac:graphicFrameMk id="4" creationId="{9D5AD70C-98A3-BC44-BE8D-5800D541E1E0}"/>
          </ac:graphicFrameMkLst>
        </pc:graphicFrameChg>
      </pc:sldChg>
    </pc:docChg>
  </pc:docChgLst>
  <pc:docChgLst>
    <pc:chgData name="Boddireddy, Sanjana" userId="S::sboddir@calstatela.edu::b9db7627-4f53-4821-84fe-819ff482d293" providerId="AD" clId="Web-{73177F41-42D2-42FE-9551-5EEF8076B988}"/>
    <pc:docChg chg="modSld">
      <pc:chgData name="Boddireddy, Sanjana" userId="S::sboddir@calstatela.edu::b9db7627-4f53-4821-84fe-819ff482d293" providerId="AD" clId="Web-{73177F41-42D2-42FE-9551-5EEF8076B988}" dt="2021-05-08T09:07:08.035" v="183"/>
      <pc:docMkLst>
        <pc:docMk/>
      </pc:docMkLst>
      <pc:sldChg chg="addSp delSp modSp">
        <pc:chgData name="Boddireddy, Sanjana" userId="S::sboddir@calstatela.edu::b9db7627-4f53-4821-84fe-819ff482d293" providerId="AD" clId="Web-{73177F41-42D2-42FE-9551-5EEF8076B988}" dt="2021-05-08T08:05:51.564" v="108"/>
        <pc:sldMkLst>
          <pc:docMk/>
          <pc:sldMk cId="1355752500" sldId="258"/>
        </pc:sldMkLst>
        <pc:spChg chg="mod">
          <ac:chgData name="Boddireddy, Sanjana" userId="S::sboddir@calstatela.edu::b9db7627-4f53-4821-84fe-819ff482d293" providerId="AD" clId="Web-{73177F41-42D2-42FE-9551-5EEF8076B988}" dt="2021-05-08T08:05:51.564" v="108"/>
          <ac:spMkLst>
            <pc:docMk/>
            <pc:sldMk cId="1355752500" sldId="258"/>
            <ac:spMk id="2" creationId="{46FB1292-D996-0F4A-9186-4F2063042A66}"/>
          </ac:spMkLst>
        </pc:spChg>
        <pc:spChg chg="add del mod">
          <ac:chgData name="Boddireddy, Sanjana" userId="S::sboddir@calstatela.edu::b9db7627-4f53-4821-84fe-819ff482d293" providerId="AD" clId="Web-{73177F41-42D2-42FE-9551-5EEF8076B988}" dt="2021-05-08T08:05:51.564" v="108"/>
          <ac:spMkLst>
            <pc:docMk/>
            <pc:sldMk cId="1355752500" sldId="258"/>
            <ac:spMk id="3" creationId="{6EA2EF09-417F-534D-A10E-F915A6FC1DAC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8:05:51.564" v="108"/>
          <ac:spMkLst>
            <pc:docMk/>
            <pc:sldMk cId="1355752500" sldId="258"/>
            <ac:spMk id="8" creationId="{AC17DE74-01C9-4859-B65A-85CF999E8580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8:05:51.564" v="108"/>
          <ac:spMkLst>
            <pc:docMk/>
            <pc:sldMk cId="1355752500" sldId="258"/>
            <ac:spMk id="10" creationId="{068C0432-0E90-4CC1-8CD3-D44A90DF07EF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8:05:39.361" v="106"/>
          <ac:spMkLst>
            <pc:docMk/>
            <pc:sldMk cId="1355752500" sldId="258"/>
            <ac:spMk id="15" creationId="{7CB4857B-ED7C-444D-9F04-2F885114A1C2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8:05:51.564" v="108"/>
          <ac:spMkLst>
            <pc:docMk/>
            <pc:sldMk cId="1355752500" sldId="258"/>
            <ac:spMk id="16" creationId="{778AB447-A4B7-44D2-A99D-2E39CCFBD048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8:05:39.361" v="106"/>
          <ac:spMkLst>
            <pc:docMk/>
            <pc:sldMk cId="1355752500" sldId="258"/>
            <ac:spMk id="17" creationId="{D18046FB-44EA-4FD8-A585-EA09A319B2D0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8:05:51.564" v="108"/>
          <ac:spMkLst>
            <pc:docMk/>
            <pc:sldMk cId="1355752500" sldId="258"/>
            <ac:spMk id="18" creationId="{A5271697-90F1-4A23-8EF2-0179F2EAFACB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8:05:39.361" v="106"/>
          <ac:spMkLst>
            <pc:docMk/>
            <pc:sldMk cId="1355752500" sldId="258"/>
            <ac:spMk id="19" creationId="{479F5F2B-8B58-4140-AE6A-51F6C67B18D9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8:05:51.564" v="108"/>
          <ac:spMkLst>
            <pc:docMk/>
            <pc:sldMk cId="1355752500" sldId="258"/>
            <ac:spMk id="20" creationId="{D9F5512A-48E1-4C07-B75E-3CCC517B6804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8:05:51.564" v="108"/>
          <ac:spMkLst>
            <pc:docMk/>
            <pc:sldMk cId="1355752500" sldId="258"/>
            <ac:spMk id="22" creationId="{9D800584-727A-48CF-8223-244AD9717CAA}"/>
          </ac:spMkLst>
        </pc:spChg>
        <pc:grpChg chg="add del">
          <ac:chgData name="Boddireddy, Sanjana" userId="S::sboddir@calstatela.edu::b9db7627-4f53-4821-84fe-819ff482d293" providerId="AD" clId="Web-{73177F41-42D2-42FE-9551-5EEF8076B988}" dt="2021-05-08T08:05:51.564" v="108"/>
          <ac:grpSpMkLst>
            <pc:docMk/>
            <pc:sldMk cId="1355752500" sldId="258"/>
            <ac:grpSpMk id="24" creationId="{0F06CE9D-DF08-4313-8DD2-D81E1D59F323}"/>
          </ac:grpSpMkLst>
        </pc:grpChg>
        <pc:graphicFrameChg chg="add del">
          <ac:chgData name="Boddireddy, Sanjana" userId="S::sboddir@calstatela.edu::b9db7627-4f53-4821-84fe-819ff482d293" providerId="AD" clId="Web-{73177F41-42D2-42FE-9551-5EEF8076B988}" dt="2021-05-08T02:27:24.987" v="2"/>
          <ac:graphicFrameMkLst>
            <pc:docMk/>
            <pc:sldMk cId="1355752500" sldId="258"/>
            <ac:graphicFrameMk id="12" creationId="{B81E5814-34C9-446E-BD39-C8D88F171B28}"/>
          </ac:graphicFrameMkLst>
        </pc:graphicFrameChg>
        <pc:graphicFrameChg chg="add del">
          <ac:chgData name="Boddireddy, Sanjana" userId="S::sboddir@calstatela.edu::b9db7627-4f53-4821-84fe-819ff482d293" providerId="AD" clId="Web-{73177F41-42D2-42FE-9551-5EEF8076B988}" dt="2021-05-08T02:27:40.520" v="4"/>
          <ac:graphicFrameMkLst>
            <pc:docMk/>
            <pc:sldMk cId="1355752500" sldId="258"/>
            <ac:graphicFrameMk id="13" creationId="{5C902768-0FCE-42EE-B121-4B208AA92510}"/>
          </ac:graphicFrameMkLst>
        </pc:graphicFrameChg>
        <pc:graphicFrameChg chg="add del">
          <ac:chgData name="Boddireddy, Sanjana" userId="S::sboddir@calstatela.edu::b9db7627-4f53-4821-84fe-819ff482d293" providerId="AD" clId="Web-{73177F41-42D2-42FE-9551-5EEF8076B988}" dt="2021-05-08T08:05:51.564" v="108"/>
          <ac:graphicFrameMkLst>
            <pc:docMk/>
            <pc:sldMk cId="1355752500" sldId="258"/>
            <ac:graphicFrameMk id="14" creationId="{285BCE39-E691-4773-BAE4-162C7448AE5A}"/>
          </ac:graphicFrameMkLst>
        </pc:graphicFrameChg>
      </pc:sldChg>
      <pc:sldChg chg="modSp">
        <pc:chgData name="Boddireddy, Sanjana" userId="S::sboddir@calstatela.edu::b9db7627-4f53-4821-84fe-819ff482d293" providerId="AD" clId="Web-{73177F41-42D2-42FE-9551-5EEF8076B988}" dt="2021-05-08T08:04:53.811" v="104" actId="20577"/>
        <pc:sldMkLst>
          <pc:docMk/>
          <pc:sldMk cId="3919777616" sldId="260"/>
        </pc:sldMkLst>
        <pc:spChg chg="mod">
          <ac:chgData name="Boddireddy, Sanjana" userId="S::sboddir@calstatela.edu::b9db7627-4f53-4821-84fe-819ff482d293" providerId="AD" clId="Web-{73177F41-42D2-42FE-9551-5EEF8076B988}" dt="2021-05-08T08:04:53.811" v="104" actId="20577"/>
          <ac:spMkLst>
            <pc:docMk/>
            <pc:sldMk cId="3919777616" sldId="260"/>
            <ac:spMk id="3" creationId="{B5E494F3-C02F-FD44-91BD-C8A577859255}"/>
          </ac:spMkLst>
        </pc:spChg>
      </pc:sldChg>
      <pc:sldChg chg="modSp">
        <pc:chgData name="Boddireddy, Sanjana" userId="S::sboddir@calstatela.edu::b9db7627-4f53-4821-84fe-819ff482d293" providerId="AD" clId="Web-{73177F41-42D2-42FE-9551-5EEF8076B988}" dt="2021-05-08T02:27:41.254" v="5" actId="1076"/>
        <pc:sldMkLst>
          <pc:docMk/>
          <pc:sldMk cId="1489194127" sldId="264"/>
        </pc:sldMkLst>
        <pc:graphicFrameChg chg="mod">
          <ac:chgData name="Boddireddy, Sanjana" userId="S::sboddir@calstatela.edu::b9db7627-4f53-4821-84fe-819ff482d293" providerId="AD" clId="Web-{73177F41-42D2-42FE-9551-5EEF8076B988}" dt="2021-05-08T02:27:41.254" v="5" actId="1076"/>
          <ac:graphicFrameMkLst>
            <pc:docMk/>
            <pc:sldMk cId="1489194127" sldId="264"/>
            <ac:graphicFrameMk id="6" creationId="{0CC4E3AC-B0B3-4D4B-B945-DC7E54097B88}"/>
          </ac:graphicFrameMkLst>
        </pc:graphicFrameChg>
      </pc:sldChg>
      <pc:sldChg chg="addSp delSp modSp">
        <pc:chgData name="Boddireddy, Sanjana" userId="S::sboddir@calstatela.edu::b9db7627-4f53-4821-84fe-819ff482d293" providerId="AD" clId="Web-{73177F41-42D2-42FE-9551-5EEF8076B988}" dt="2021-05-08T08:02:30.161" v="102" actId="20577"/>
        <pc:sldMkLst>
          <pc:docMk/>
          <pc:sldMk cId="3442246824" sldId="265"/>
        </pc:sldMkLst>
        <pc:spChg chg="mod">
          <ac:chgData name="Boddireddy, Sanjana" userId="S::sboddir@calstatela.edu::b9db7627-4f53-4821-84fe-819ff482d293" providerId="AD" clId="Web-{73177F41-42D2-42FE-9551-5EEF8076B988}" dt="2021-05-08T08:02:30.161" v="102" actId="20577"/>
          <ac:spMkLst>
            <pc:docMk/>
            <pc:sldMk cId="3442246824" sldId="265"/>
            <ac:spMk id="2" creationId="{36E12032-6EC3-A948-BF5E-0BA1312383A3}"/>
          </ac:spMkLst>
        </pc:spChg>
        <pc:spChg chg="del mod">
          <ac:chgData name="Boddireddy, Sanjana" userId="S::sboddir@calstatela.edu::b9db7627-4f53-4821-84fe-819ff482d293" providerId="AD" clId="Web-{73177F41-42D2-42FE-9551-5EEF8076B988}" dt="2021-05-08T07:59:11.867" v="83"/>
          <ac:spMkLst>
            <pc:docMk/>
            <pc:sldMk cId="3442246824" sldId="265"/>
            <ac:spMk id="3" creationId="{78E8980D-36E6-9B47-9500-4D823FC1FBD5}"/>
          </ac:spMkLst>
        </pc:spChg>
        <pc:spChg chg="del">
          <ac:chgData name="Boddireddy, Sanjana" userId="S::sboddir@calstatela.edu::b9db7627-4f53-4821-84fe-819ff482d293" providerId="AD" clId="Web-{73177F41-42D2-42FE-9551-5EEF8076B988}" dt="2021-05-08T07:58:37.021" v="77"/>
          <ac:spMkLst>
            <pc:docMk/>
            <pc:sldMk cId="3442246824" sldId="265"/>
            <ac:spMk id="13" creationId="{C4285719-470E-454C-AF62-8323075F1F5B}"/>
          </ac:spMkLst>
        </pc:spChg>
        <pc:spChg chg="del">
          <ac:chgData name="Boddireddy, Sanjana" userId="S::sboddir@calstatela.edu::b9db7627-4f53-4821-84fe-819ff482d293" providerId="AD" clId="Web-{73177F41-42D2-42FE-9551-5EEF8076B988}" dt="2021-05-08T07:58:37.021" v="77"/>
          <ac:spMkLst>
            <pc:docMk/>
            <pc:sldMk cId="3442246824" sldId="265"/>
            <ac:spMk id="15" creationId="{CD9FE4EF-C4D8-49A0-B2FF-81D8DB7D8A24}"/>
          </ac:spMkLst>
        </pc:spChg>
        <pc:spChg chg="del">
          <ac:chgData name="Boddireddy, Sanjana" userId="S::sboddir@calstatela.edu::b9db7627-4f53-4821-84fe-819ff482d293" providerId="AD" clId="Web-{73177F41-42D2-42FE-9551-5EEF8076B988}" dt="2021-05-08T07:58:37.021" v="77"/>
          <ac:spMkLst>
            <pc:docMk/>
            <pc:sldMk cId="3442246824" sldId="265"/>
            <ac:spMk id="17" creationId="{4300840D-0A0B-4512-BACA-B439D5B9C57C}"/>
          </ac:spMkLst>
        </pc:spChg>
        <pc:spChg chg="del">
          <ac:chgData name="Boddireddy, Sanjana" userId="S::sboddir@calstatela.edu::b9db7627-4f53-4821-84fe-819ff482d293" providerId="AD" clId="Web-{73177F41-42D2-42FE-9551-5EEF8076B988}" dt="2021-05-08T07:58:37.021" v="77"/>
          <ac:spMkLst>
            <pc:docMk/>
            <pc:sldMk cId="3442246824" sldId="265"/>
            <ac:spMk id="19" creationId="{D2B78728-A580-49A7-84F9-6EF6F583ADE0}"/>
          </ac:spMkLst>
        </pc:spChg>
        <pc:spChg chg="del">
          <ac:chgData name="Boddireddy, Sanjana" userId="S::sboddir@calstatela.edu::b9db7627-4f53-4821-84fe-819ff482d293" providerId="AD" clId="Web-{73177F41-42D2-42FE-9551-5EEF8076B988}" dt="2021-05-08T07:58:37.021" v="77"/>
          <ac:spMkLst>
            <pc:docMk/>
            <pc:sldMk cId="3442246824" sldId="265"/>
            <ac:spMk id="21" creationId="{38FAA1A1-D861-433F-88FA-1E9D6FD31D11}"/>
          </ac:spMkLst>
        </pc:spChg>
        <pc:spChg chg="del">
          <ac:chgData name="Boddireddy, Sanjana" userId="S::sboddir@calstatela.edu::b9db7627-4f53-4821-84fe-819ff482d293" providerId="AD" clId="Web-{73177F41-42D2-42FE-9551-5EEF8076B988}" dt="2021-05-08T07:58:37.021" v="77"/>
          <ac:spMkLst>
            <pc:docMk/>
            <pc:sldMk cId="3442246824" sldId="265"/>
            <ac:spMk id="23" creationId="{8D71EDA1-87BF-4D5D-AB79-F346FD19278A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9:54.572" v="89"/>
          <ac:spMkLst>
            <pc:docMk/>
            <pc:sldMk cId="3442246824" sldId="265"/>
            <ac:spMk id="28" creationId="{743AA782-23D1-4521-8CAD-47662984AA08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9:54.572" v="89"/>
          <ac:spMkLst>
            <pc:docMk/>
            <pc:sldMk cId="3442246824" sldId="265"/>
            <ac:spMk id="30" creationId="{650D18FE-0824-4A46-B22C-A86B52E5780A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9:54.494" v="88"/>
          <ac:spMkLst>
            <pc:docMk/>
            <pc:sldMk cId="3442246824" sldId="265"/>
            <ac:spMk id="34" creationId="{5E39A796-BE83-48B1-B33F-35C4A32AAB57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9:54.494" v="88"/>
          <ac:spMkLst>
            <pc:docMk/>
            <pc:sldMk cId="3442246824" sldId="265"/>
            <ac:spMk id="35" creationId="{72F84B47-E267-4194-8194-831DB7B5547F}"/>
          </ac:spMkLst>
        </pc:spChg>
        <pc:spChg chg="add">
          <ac:chgData name="Boddireddy, Sanjana" userId="S::sboddir@calstatela.edu::b9db7627-4f53-4821-84fe-819ff482d293" providerId="AD" clId="Web-{73177F41-42D2-42FE-9551-5EEF8076B988}" dt="2021-05-08T07:59:54.572" v="89"/>
          <ac:spMkLst>
            <pc:docMk/>
            <pc:sldMk cId="3442246824" sldId="265"/>
            <ac:spMk id="36" creationId="{743AA782-23D1-4521-8CAD-47662984AA08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9:46.775" v="86"/>
          <ac:spMkLst>
            <pc:docMk/>
            <pc:sldMk cId="3442246824" sldId="265"/>
            <ac:spMk id="37" creationId="{5D13CC36-B950-4F02-9BAF-9A7EB267398C}"/>
          </ac:spMkLst>
        </pc:spChg>
        <pc:spChg chg="add">
          <ac:chgData name="Boddireddy, Sanjana" userId="S::sboddir@calstatela.edu::b9db7627-4f53-4821-84fe-819ff482d293" providerId="AD" clId="Web-{73177F41-42D2-42FE-9551-5EEF8076B988}" dt="2021-05-08T07:59:54.572" v="89"/>
          <ac:spMkLst>
            <pc:docMk/>
            <pc:sldMk cId="3442246824" sldId="265"/>
            <ac:spMk id="38" creationId="{71877DBC-BB60-40F0-AC93-2ACDBAAE60CE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9:46.775" v="86"/>
          <ac:spMkLst>
            <pc:docMk/>
            <pc:sldMk cId="3442246824" sldId="265"/>
            <ac:spMk id="39" creationId="{4F2E2428-58BA-458D-AA54-05502E63F32F}"/>
          </ac:spMkLst>
        </pc:spChg>
        <pc:graphicFrameChg chg="add mod ord modGraphic">
          <ac:chgData name="Boddireddy, Sanjana" userId="S::sboddir@calstatela.edu::b9db7627-4f53-4821-84fe-819ff482d293" providerId="AD" clId="Web-{73177F41-42D2-42FE-9551-5EEF8076B988}" dt="2021-05-08T08:01:13.016" v="101" actId="14100"/>
          <ac:graphicFrameMkLst>
            <pc:docMk/>
            <pc:sldMk cId="3442246824" sldId="265"/>
            <ac:graphicFrameMk id="32" creationId="{563226E1-0ED7-4296-BE02-ECB881120A08}"/>
          </ac:graphicFrameMkLst>
        </pc:graphicFrameChg>
        <pc:picChg chg="mod">
          <ac:chgData name="Boddireddy, Sanjana" userId="S::sboddir@calstatela.edu::b9db7627-4f53-4821-84fe-819ff482d293" providerId="AD" clId="Web-{73177F41-42D2-42FE-9551-5EEF8076B988}" dt="2021-05-08T08:00:41.795" v="96" actId="14100"/>
          <ac:picMkLst>
            <pc:docMk/>
            <pc:sldMk cId="3442246824" sldId="265"/>
            <ac:picMk id="4" creationId="{B53849F5-E6C4-41FF-8E7C-0F5E2287C8F4}"/>
          </ac:picMkLst>
        </pc:picChg>
      </pc:sldChg>
      <pc:sldChg chg="modSp">
        <pc:chgData name="Boddireddy, Sanjana" userId="S::sboddir@calstatela.edu::b9db7627-4f53-4821-84fe-819ff482d293" providerId="AD" clId="Web-{73177F41-42D2-42FE-9551-5EEF8076B988}" dt="2021-05-08T08:12:35.950" v="124" actId="20577"/>
        <pc:sldMkLst>
          <pc:docMk/>
          <pc:sldMk cId="248075797" sldId="267"/>
        </pc:sldMkLst>
        <pc:spChg chg="mod">
          <ac:chgData name="Boddireddy, Sanjana" userId="S::sboddir@calstatela.edu::b9db7627-4f53-4821-84fe-819ff482d293" providerId="AD" clId="Web-{73177F41-42D2-42FE-9551-5EEF8076B988}" dt="2021-05-08T08:12:35.950" v="124" actId="20577"/>
          <ac:spMkLst>
            <pc:docMk/>
            <pc:sldMk cId="248075797" sldId="267"/>
            <ac:spMk id="7" creationId="{7C71965D-0D3F-8541-A791-2B14D5C067AC}"/>
          </ac:spMkLst>
        </pc:spChg>
      </pc:sldChg>
      <pc:sldChg chg="addSp delSp modSp mod setBg">
        <pc:chgData name="Boddireddy, Sanjana" userId="S::sboddir@calstatela.edu::b9db7627-4f53-4821-84fe-819ff482d293" providerId="AD" clId="Web-{73177F41-42D2-42FE-9551-5EEF8076B988}" dt="2021-05-08T08:12:15.277" v="122" actId="20577"/>
        <pc:sldMkLst>
          <pc:docMk/>
          <pc:sldMk cId="2898915247" sldId="268"/>
        </pc:sldMkLst>
        <pc:spChg chg="mod">
          <ac:chgData name="Boddireddy, Sanjana" userId="S::sboddir@calstatela.edu::b9db7627-4f53-4821-84fe-819ff482d293" providerId="AD" clId="Web-{73177F41-42D2-42FE-9551-5EEF8076B988}" dt="2021-05-08T02:29:14.121" v="7"/>
          <ac:spMkLst>
            <pc:docMk/>
            <pc:sldMk cId="2898915247" sldId="268"/>
            <ac:spMk id="2" creationId="{C76BF180-ED9E-CC49-99F1-AFF26A2D1A37}"/>
          </ac:spMkLst>
        </pc:spChg>
        <pc:spChg chg="mod">
          <ac:chgData name="Boddireddy, Sanjana" userId="S::sboddir@calstatela.edu::b9db7627-4f53-4821-84fe-819ff482d293" providerId="AD" clId="Web-{73177F41-42D2-42FE-9551-5EEF8076B988}" dt="2021-05-08T08:12:15.277" v="122" actId="20577"/>
          <ac:spMkLst>
            <pc:docMk/>
            <pc:sldMk cId="2898915247" sldId="268"/>
            <ac:spMk id="6" creationId="{0A417144-7C0E-AC4D-8294-96CB57BA941B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2:29:14.121" v="7"/>
          <ac:spMkLst>
            <pc:docMk/>
            <pc:sldMk cId="2898915247" sldId="268"/>
            <ac:spMk id="11" creationId="{73DE2CFE-42F2-48F0-8706-5264E012B10C}"/>
          </ac:spMkLst>
        </pc:spChg>
        <pc:picChg chg="mod ord">
          <ac:chgData name="Boddireddy, Sanjana" userId="S::sboddir@calstatela.edu::b9db7627-4f53-4821-84fe-819ff482d293" providerId="AD" clId="Web-{73177F41-42D2-42FE-9551-5EEF8076B988}" dt="2021-05-08T02:29:14.121" v="7"/>
          <ac:picMkLst>
            <pc:docMk/>
            <pc:sldMk cId="2898915247" sldId="268"/>
            <ac:picMk id="5" creationId="{84CEA7D0-6EDD-3E48-BA8D-D16A25659D38}"/>
          </ac:picMkLst>
        </pc:picChg>
      </pc:sldChg>
      <pc:sldChg chg="modSp">
        <pc:chgData name="Boddireddy, Sanjana" userId="S::sboddir@calstatela.edu::b9db7627-4f53-4821-84fe-819ff482d293" providerId="AD" clId="Web-{73177F41-42D2-42FE-9551-5EEF8076B988}" dt="2021-05-08T08:11:57.479" v="119" actId="14100"/>
        <pc:sldMkLst>
          <pc:docMk/>
          <pc:sldMk cId="2443262161" sldId="271"/>
        </pc:sldMkLst>
        <pc:picChg chg="mod">
          <ac:chgData name="Boddireddy, Sanjana" userId="S::sboddir@calstatela.edu::b9db7627-4f53-4821-84fe-819ff482d293" providerId="AD" clId="Web-{73177F41-42D2-42FE-9551-5EEF8076B988}" dt="2021-05-08T08:11:57.479" v="119" actId="14100"/>
          <ac:picMkLst>
            <pc:docMk/>
            <pc:sldMk cId="2443262161" sldId="271"/>
            <ac:picMk id="6" creationId="{B1F552DC-7405-8F42-A6E1-087EE7B91624}"/>
          </ac:picMkLst>
        </pc:picChg>
        <pc:picChg chg="mod">
          <ac:chgData name="Boddireddy, Sanjana" userId="S::sboddir@calstatela.edu::b9db7627-4f53-4821-84fe-819ff482d293" providerId="AD" clId="Web-{73177F41-42D2-42FE-9551-5EEF8076B988}" dt="2021-05-08T08:11:50.213" v="118" actId="14100"/>
          <ac:picMkLst>
            <pc:docMk/>
            <pc:sldMk cId="2443262161" sldId="271"/>
            <ac:picMk id="8" creationId="{0B3ECF95-837C-AA41-9E23-BE437A11DE3E}"/>
          </ac:picMkLst>
        </pc:picChg>
      </pc:sldChg>
      <pc:sldChg chg="addSp delSp modSp mod setBg">
        <pc:chgData name="Boddireddy, Sanjana" userId="S::sboddir@calstatela.edu::b9db7627-4f53-4821-84fe-819ff482d293" providerId="AD" clId="Web-{73177F41-42D2-42FE-9551-5EEF8076B988}" dt="2021-05-08T07:55:54.668" v="68" actId="20577"/>
        <pc:sldMkLst>
          <pc:docMk/>
          <pc:sldMk cId="1252684966" sldId="274"/>
        </pc:sldMkLst>
        <pc:spChg chg="mod">
          <ac:chgData name="Boddireddy, Sanjana" userId="S::sboddir@calstatela.edu::b9db7627-4f53-4821-84fe-819ff482d293" providerId="AD" clId="Web-{73177F41-42D2-42FE-9551-5EEF8076B988}" dt="2021-05-08T07:55:41.589" v="66"/>
          <ac:spMkLst>
            <pc:docMk/>
            <pc:sldMk cId="1252684966" sldId="274"/>
            <ac:spMk id="2" creationId="{6EFA7317-E154-644E-B3E8-6D2D5EF321CD}"/>
          </ac:spMkLst>
        </pc:spChg>
        <pc:spChg chg="add del mod">
          <ac:chgData name="Boddireddy, Sanjana" userId="S::sboddir@calstatela.edu::b9db7627-4f53-4821-84fe-819ff482d293" providerId="AD" clId="Web-{73177F41-42D2-42FE-9551-5EEF8076B988}" dt="2021-05-08T07:55:54.668" v="68" actId="20577"/>
          <ac:spMkLst>
            <pc:docMk/>
            <pc:sldMk cId="1252684966" sldId="274"/>
            <ac:spMk id="3" creationId="{8E85094C-DAF7-3249-B9FE-31882EC4068A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9:18.801" v="46"/>
          <ac:spMkLst>
            <pc:docMk/>
            <pc:sldMk cId="1252684966" sldId="274"/>
            <ac:spMk id="6" creationId="{100EDD19-6802-4EC3-95CE-CFFAB042CFD6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9:18.801" v="46"/>
          <ac:spMkLst>
            <pc:docMk/>
            <pc:sldMk cId="1252684966" sldId="274"/>
            <ac:spMk id="7" creationId="{DB17E863-922E-4C26-BD64-E8FD41D28661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7:22.700" v="43"/>
          <ac:spMkLst>
            <pc:docMk/>
            <pc:sldMk cId="1252684966" sldId="274"/>
            <ac:spMk id="8" creationId="{C05CBC3C-2E5A-4839-8B9B-2E5A6ADF0F58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7:02.402" v="39"/>
          <ac:spMkLst>
            <pc:docMk/>
            <pc:sldMk cId="1252684966" sldId="274"/>
            <ac:spMk id="9" creationId="{B819A166-7571-4003-A6B8-B62034C3ED30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7:22.700" v="43"/>
          <ac:spMkLst>
            <pc:docMk/>
            <pc:sldMk cId="1252684966" sldId="274"/>
            <ac:spMk id="10" creationId="{827FF362-FC97-4BF5-949B-D4ADFA26E457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2:22.436" v="52"/>
          <ac:spMkLst>
            <pc:docMk/>
            <pc:sldMk cId="1252684966" sldId="274"/>
            <ac:spMk id="11" creationId="{7CB4857B-ED7C-444D-9F04-2F885114A1C2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2:22.436" v="52"/>
          <ac:spMkLst>
            <pc:docMk/>
            <pc:sldMk cId="1252684966" sldId="274"/>
            <ac:spMk id="12" creationId="{479F5F2B-8B58-4140-AE6A-51F6C67B18D9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2:22.436" v="52"/>
          <ac:spMkLst>
            <pc:docMk/>
            <pc:sldMk cId="1252684966" sldId="274"/>
            <ac:spMk id="13" creationId="{D18046FB-44EA-4FD8-A585-EA09A319B2D0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5:41.589" v="66"/>
          <ac:spMkLst>
            <pc:docMk/>
            <pc:sldMk cId="1252684966" sldId="274"/>
            <ac:spMk id="18" creationId="{C05CBC3C-2E5A-4839-8B9B-2E5A6ADF0F58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0:46.071" v="51"/>
          <ac:spMkLst>
            <pc:docMk/>
            <pc:sldMk cId="1252684966" sldId="274"/>
            <ac:spMk id="19" creationId="{B819A166-7571-4003-A6B8-B62034C3ED30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5:41.589" v="66"/>
          <ac:spMkLst>
            <pc:docMk/>
            <pc:sldMk cId="1252684966" sldId="274"/>
            <ac:spMk id="20" creationId="{827FF362-FC97-4BF5-949B-D4ADFA26E457}"/>
          </ac:spMkLst>
        </pc:spChg>
        <pc:spChg chg="add">
          <ac:chgData name="Boddireddy, Sanjana" userId="S::sboddir@calstatela.edu::b9db7627-4f53-4821-84fe-819ff482d293" providerId="AD" clId="Web-{73177F41-42D2-42FE-9551-5EEF8076B988}" dt="2021-05-08T07:55:41.589" v="66"/>
          <ac:spMkLst>
            <pc:docMk/>
            <pc:sldMk cId="1252684966" sldId="274"/>
            <ac:spMk id="25" creationId="{7CB4857B-ED7C-444D-9F04-2F885114A1C2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4:52.367" v="64"/>
          <ac:spMkLst>
            <pc:docMk/>
            <pc:sldMk cId="1252684966" sldId="274"/>
            <ac:spMk id="26" creationId="{C5278130-DFE0-457B-8698-88DF69019DDE}"/>
          </ac:spMkLst>
        </pc:spChg>
        <pc:spChg chg="add">
          <ac:chgData name="Boddireddy, Sanjana" userId="S::sboddir@calstatela.edu::b9db7627-4f53-4821-84fe-819ff482d293" providerId="AD" clId="Web-{73177F41-42D2-42FE-9551-5EEF8076B988}" dt="2021-05-08T07:55:41.589" v="66"/>
          <ac:spMkLst>
            <pc:docMk/>
            <pc:sldMk cId="1252684966" sldId="274"/>
            <ac:spMk id="27" creationId="{D18046FB-44EA-4FD8-A585-EA09A319B2D0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4:52.367" v="64"/>
          <ac:spMkLst>
            <pc:docMk/>
            <pc:sldMk cId="1252684966" sldId="274"/>
            <ac:spMk id="28" creationId="{2F99531B-1681-4D6E-BECB-18325B33A618}"/>
          </ac:spMkLst>
        </pc:spChg>
        <pc:spChg chg="add">
          <ac:chgData name="Boddireddy, Sanjana" userId="S::sboddir@calstatela.edu::b9db7627-4f53-4821-84fe-819ff482d293" providerId="AD" clId="Web-{73177F41-42D2-42FE-9551-5EEF8076B988}" dt="2021-05-08T07:55:41.589" v="66"/>
          <ac:spMkLst>
            <pc:docMk/>
            <pc:sldMk cId="1252684966" sldId="274"/>
            <ac:spMk id="29" creationId="{479F5F2B-8B58-4140-AE6A-51F6C67B18D9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4:52.367" v="64"/>
          <ac:spMkLst>
            <pc:docMk/>
            <pc:sldMk cId="1252684966" sldId="274"/>
            <ac:spMk id="30" creationId="{20344094-430A-400B-804B-910E696A1A90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54:52.367" v="64"/>
          <ac:spMkLst>
            <pc:docMk/>
            <pc:sldMk cId="1252684966" sldId="274"/>
            <ac:spMk id="32" creationId="{453C67DF-7782-4E57-AB9B-F1B4811AD8FE}"/>
          </ac:spMkLst>
        </pc:spChg>
        <pc:graphicFrameChg chg="add del">
          <ac:chgData name="Boddireddy, Sanjana" userId="S::sboddir@calstatela.edu::b9db7627-4f53-4821-84fe-819ff482d293" providerId="AD" clId="Web-{73177F41-42D2-42FE-9551-5EEF8076B988}" dt="2021-05-08T07:47:02.402" v="39"/>
          <ac:graphicFrameMkLst>
            <pc:docMk/>
            <pc:sldMk cId="1252684966" sldId="274"/>
            <ac:graphicFrameMk id="5" creationId="{8B778755-E1EC-4E31-88CF-7A40BC3FC1C5}"/>
          </ac:graphicFrameMkLst>
        </pc:graphicFrameChg>
        <pc:graphicFrameChg chg="add del">
          <ac:chgData name="Boddireddy, Sanjana" userId="S::sboddir@calstatela.edu::b9db7627-4f53-4821-84fe-819ff482d293" providerId="AD" clId="Web-{73177F41-42D2-42FE-9551-5EEF8076B988}" dt="2021-05-08T07:50:46.071" v="51"/>
          <ac:graphicFrameMkLst>
            <pc:docMk/>
            <pc:sldMk cId="1252684966" sldId="274"/>
            <ac:graphicFrameMk id="15" creationId="{6E87E165-60D2-45F6-BC8C-D4B42F8EC637}"/>
          </ac:graphicFrameMkLst>
        </pc:graphicFrameChg>
        <pc:graphicFrameChg chg="add del">
          <ac:chgData name="Boddireddy, Sanjana" userId="S::sboddir@calstatela.edu::b9db7627-4f53-4821-84fe-819ff482d293" providerId="AD" clId="Web-{73177F41-42D2-42FE-9551-5EEF8076B988}" dt="2021-05-08T07:54:52.367" v="64"/>
          <ac:graphicFrameMkLst>
            <pc:docMk/>
            <pc:sldMk cId="1252684966" sldId="274"/>
            <ac:graphicFrameMk id="22" creationId="{5941C771-528B-43E2-A237-28A3244E3146}"/>
          </ac:graphicFrameMkLst>
        </pc:graphicFrameChg>
        <pc:cxnChg chg="add del">
          <ac:chgData name="Boddireddy, Sanjana" userId="S::sboddir@calstatela.edu::b9db7627-4f53-4821-84fe-819ff482d293" providerId="AD" clId="Web-{73177F41-42D2-42FE-9551-5EEF8076B988}" dt="2021-05-08T07:54:52.367" v="64"/>
          <ac:cxnSpMkLst>
            <pc:docMk/>
            <pc:sldMk cId="1252684966" sldId="274"/>
            <ac:cxnSpMk id="34" creationId="{B03A5AE3-BD30-455C-842B-7626C8BEF097}"/>
          </ac:cxnSpMkLst>
        </pc:cxnChg>
        <pc:cxnChg chg="add del">
          <ac:chgData name="Boddireddy, Sanjana" userId="S::sboddir@calstatela.edu::b9db7627-4f53-4821-84fe-819ff482d293" providerId="AD" clId="Web-{73177F41-42D2-42FE-9551-5EEF8076B988}" dt="2021-05-08T07:54:52.367" v="64"/>
          <ac:cxnSpMkLst>
            <pc:docMk/>
            <pc:sldMk cId="1252684966" sldId="274"/>
            <ac:cxnSpMk id="36" creationId="{2DBECAA5-1F2D-470D-875C-8F2C2CA3E54B}"/>
          </ac:cxnSpMkLst>
        </pc:cxnChg>
      </pc:sldChg>
      <pc:sldChg chg="addSp delSp modSp mod setBg">
        <pc:chgData name="Boddireddy, Sanjana" userId="S::sboddir@calstatela.edu::b9db7627-4f53-4821-84fe-819ff482d293" providerId="AD" clId="Web-{73177F41-42D2-42FE-9551-5EEF8076B988}" dt="2021-05-08T09:07:08.035" v="183"/>
        <pc:sldMkLst>
          <pc:docMk/>
          <pc:sldMk cId="3502486494" sldId="279"/>
        </pc:sldMkLst>
        <pc:spChg chg="mod">
          <ac:chgData name="Boddireddy, Sanjana" userId="S::sboddir@calstatela.edu::b9db7627-4f53-4821-84fe-819ff482d293" providerId="AD" clId="Web-{73177F41-42D2-42FE-9551-5EEF8076B988}" dt="2021-05-08T09:03:39.006" v="133"/>
          <ac:spMkLst>
            <pc:docMk/>
            <pc:sldMk cId="3502486494" sldId="279"/>
            <ac:spMk id="2" creationId="{5A164FE3-4C45-6942-8C16-191853A8C7DA}"/>
          </ac:spMkLst>
        </pc:spChg>
        <pc:spChg chg="add del mod">
          <ac:chgData name="Boddireddy, Sanjana" userId="S::sboddir@calstatela.edu::b9db7627-4f53-4821-84fe-819ff482d293" providerId="AD" clId="Web-{73177F41-42D2-42FE-9551-5EEF8076B988}" dt="2021-05-08T09:03:39.006" v="133"/>
          <ac:spMkLst>
            <pc:docMk/>
            <pc:sldMk cId="3502486494" sldId="279"/>
            <ac:spMk id="3" creationId="{30F411D4-F077-8E4F-8B0A-645E55F9A52E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9:02:42.862" v="128"/>
          <ac:spMkLst>
            <pc:docMk/>
            <pc:sldMk cId="3502486494" sldId="279"/>
            <ac:spMk id="8" creationId="{1A95671B-3CC6-4792-9114-B74FAEA224E6}"/>
          </ac:spMkLst>
        </pc:spChg>
        <pc:spChg chg="add">
          <ac:chgData name="Boddireddy, Sanjana" userId="S::sboddir@calstatela.edu::b9db7627-4f53-4821-84fe-819ff482d293" providerId="AD" clId="Web-{73177F41-42D2-42FE-9551-5EEF8076B988}" dt="2021-05-08T09:03:39.006" v="133"/>
          <ac:spMkLst>
            <pc:docMk/>
            <pc:sldMk cId="3502486494" sldId="279"/>
            <ac:spMk id="9" creationId="{A4AC5506-6312-4701-8D3C-40187889A947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9:02:10.001" v="126"/>
          <ac:spMkLst>
            <pc:docMk/>
            <pc:sldMk cId="3502486494" sldId="279"/>
            <ac:spMk id="11" creationId="{71CFE9EA-50D8-4028-BE42-DC2D813BEA66}"/>
          </ac:spMkLst>
        </pc:spChg>
        <pc:graphicFrameChg chg="mod ord modGraphic">
          <ac:chgData name="Boddireddy, Sanjana" userId="S::sboddir@calstatela.edu::b9db7627-4f53-4821-84fe-819ff482d293" providerId="AD" clId="Web-{73177F41-42D2-42FE-9551-5EEF8076B988}" dt="2021-05-08T09:07:08.035" v="183"/>
          <ac:graphicFrameMkLst>
            <pc:docMk/>
            <pc:sldMk cId="3502486494" sldId="279"/>
            <ac:graphicFrameMk id="4" creationId="{8D8475CB-96E0-A248-B72D-E56606948A1E}"/>
          </ac:graphicFrameMkLst>
        </pc:graphicFrameChg>
        <pc:cxnChg chg="add del">
          <ac:chgData name="Boddireddy, Sanjana" userId="S::sboddir@calstatela.edu::b9db7627-4f53-4821-84fe-819ff482d293" providerId="AD" clId="Web-{73177F41-42D2-42FE-9551-5EEF8076B988}" dt="2021-05-08T09:02:10.001" v="126"/>
          <ac:cxnSpMkLst>
            <pc:docMk/>
            <pc:sldMk cId="3502486494" sldId="279"/>
            <ac:cxnSpMk id="13" creationId="{9A218DD6-0CC7-465B-B80F-747F97B4021F}"/>
          </ac:cxnSpMkLst>
        </pc:cxnChg>
      </pc:sldChg>
      <pc:sldChg chg="addSp modSp mod setBg">
        <pc:chgData name="Boddireddy, Sanjana" userId="S::sboddir@calstatela.edu::b9db7627-4f53-4821-84fe-819ff482d293" providerId="AD" clId="Web-{73177F41-42D2-42FE-9551-5EEF8076B988}" dt="2021-05-08T07:56:41.327" v="76" actId="20577"/>
        <pc:sldMkLst>
          <pc:docMk/>
          <pc:sldMk cId="3836487113" sldId="298"/>
        </pc:sldMkLst>
        <pc:spChg chg="mod">
          <ac:chgData name="Boddireddy, Sanjana" userId="S::sboddir@calstatela.edu::b9db7627-4f53-4821-84fe-819ff482d293" providerId="AD" clId="Web-{73177F41-42D2-42FE-9551-5EEF8076B988}" dt="2021-05-08T07:56:41.327" v="76" actId="20577"/>
          <ac:spMkLst>
            <pc:docMk/>
            <pc:sldMk cId="3836487113" sldId="298"/>
            <ac:spMk id="2" creationId="{38EE7FA2-508D-C74A-92FE-100B3E7C9968}"/>
          </ac:spMkLst>
        </pc:spChg>
        <pc:spChg chg="mod">
          <ac:chgData name="Boddireddy, Sanjana" userId="S::sboddir@calstatela.edu::b9db7627-4f53-4821-84fe-819ff482d293" providerId="AD" clId="Web-{73177F41-42D2-42FE-9551-5EEF8076B988}" dt="2021-05-08T07:56:09.668" v="70" actId="20577"/>
          <ac:spMkLst>
            <pc:docMk/>
            <pc:sldMk cId="3836487113" sldId="298"/>
            <ac:spMk id="3" creationId="{3766F1E6-39BD-7047-9641-D2A781C0C4C9}"/>
          </ac:spMkLst>
        </pc:spChg>
        <pc:spChg chg="add">
          <ac:chgData name="Boddireddy, Sanjana" userId="S::sboddir@calstatela.edu::b9db7627-4f53-4821-84fe-819ff482d293" providerId="AD" clId="Web-{73177F41-42D2-42FE-9551-5EEF8076B988}" dt="2021-05-08T07:55:34.682" v="65"/>
          <ac:spMkLst>
            <pc:docMk/>
            <pc:sldMk cId="3836487113" sldId="298"/>
            <ac:spMk id="8" creationId="{7CB4857B-ED7C-444D-9F04-2F885114A1C2}"/>
          </ac:spMkLst>
        </pc:spChg>
        <pc:spChg chg="add">
          <ac:chgData name="Boddireddy, Sanjana" userId="S::sboddir@calstatela.edu::b9db7627-4f53-4821-84fe-819ff482d293" providerId="AD" clId="Web-{73177F41-42D2-42FE-9551-5EEF8076B988}" dt="2021-05-08T07:55:34.682" v="65"/>
          <ac:spMkLst>
            <pc:docMk/>
            <pc:sldMk cId="3836487113" sldId="298"/>
            <ac:spMk id="10" creationId="{D18046FB-44EA-4FD8-A585-EA09A319B2D0}"/>
          </ac:spMkLst>
        </pc:spChg>
        <pc:spChg chg="add">
          <ac:chgData name="Boddireddy, Sanjana" userId="S::sboddir@calstatela.edu::b9db7627-4f53-4821-84fe-819ff482d293" providerId="AD" clId="Web-{73177F41-42D2-42FE-9551-5EEF8076B988}" dt="2021-05-08T07:55:34.682" v="65"/>
          <ac:spMkLst>
            <pc:docMk/>
            <pc:sldMk cId="3836487113" sldId="298"/>
            <ac:spMk id="12" creationId="{479F5F2B-8B58-4140-AE6A-51F6C67B18D9}"/>
          </ac:spMkLst>
        </pc:spChg>
      </pc:sldChg>
      <pc:sldChg chg="modSp">
        <pc:chgData name="Boddireddy, Sanjana" userId="S::sboddir@calstatela.edu::b9db7627-4f53-4821-84fe-819ff482d293" providerId="AD" clId="Web-{73177F41-42D2-42FE-9551-5EEF8076B988}" dt="2021-05-08T08:06:24.723" v="111" actId="14100"/>
        <pc:sldMkLst>
          <pc:docMk/>
          <pc:sldMk cId="824788431" sldId="300"/>
        </pc:sldMkLst>
        <pc:picChg chg="mod">
          <ac:chgData name="Boddireddy, Sanjana" userId="S::sboddir@calstatela.edu::b9db7627-4f53-4821-84fe-819ff482d293" providerId="AD" clId="Web-{73177F41-42D2-42FE-9551-5EEF8076B988}" dt="2021-05-08T08:06:24.723" v="111" actId="14100"/>
          <ac:picMkLst>
            <pc:docMk/>
            <pc:sldMk cId="824788431" sldId="300"/>
            <ac:picMk id="209" creationId="{9D5EB120-19D2-4D46-B931-19D0F9BC1BE3}"/>
          </ac:picMkLst>
        </pc:picChg>
      </pc:sldChg>
      <pc:sldChg chg="addSp delSp modSp">
        <pc:chgData name="Boddireddy, Sanjana" userId="S::sboddir@calstatela.edu::b9db7627-4f53-4821-84fe-819ff482d293" providerId="AD" clId="Web-{73177F41-42D2-42FE-9551-5EEF8076B988}" dt="2021-05-08T07:47:23.263" v="44" actId="20577"/>
        <pc:sldMkLst>
          <pc:docMk/>
          <pc:sldMk cId="1989020036" sldId="303"/>
        </pc:sldMkLst>
        <pc:spChg chg="mod ord">
          <ac:chgData name="Boddireddy, Sanjana" userId="S::sboddir@calstatela.edu::b9db7627-4f53-4821-84fe-819ff482d293" providerId="AD" clId="Web-{73177F41-42D2-42FE-9551-5EEF8076B988}" dt="2021-05-08T07:47:23.263" v="44" actId="20577"/>
          <ac:spMkLst>
            <pc:docMk/>
            <pc:sldMk cId="1989020036" sldId="303"/>
            <ac:spMk id="2" creationId="{08174B67-C8AF-4EAB-85E3-7CEC770A0CCD}"/>
          </ac:spMkLst>
        </pc:spChg>
        <pc:spChg chg="add del mod">
          <ac:chgData name="Boddireddy, Sanjana" userId="S::sboddir@calstatela.edu::b9db7627-4f53-4821-84fe-819ff482d293" providerId="AD" clId="Web-{73177F41-42D2-42FE-9551-5EEF8076B988}" dt="2021-05-08T07:42:41.523" v="36"/>
          <ac:spMkLst>
            <pc:docMk/>
            <pc:sldMk cId="1989020036" sldId="303"/>
            <ac:spMk id="3" creationId="{1DA37DBD-26FA-442B-AE05-B83B0EC4B87E}"/>
          </ac:spMkLst>
        </pc:spChg>
        <pc:spChg chg="mod">
          <ac:chgData name="Boddireddy, Sanjana" userId="S::sboddir@calstatela.edu::b9db7627-4f53-4821-84fe-819ff482d293" providerId="AD" clId="Web-{73177F41-42D2-42FE-9551-5EEF8076B988}" dt="2021-05-08T07:42:36.163" v="30"/>
          <ac:spMkLst>
            <pc:docMk/>
            <pc:sldMk cId="1989020036" sldId="303"/>
            <ac:spMk id="4" creationId="{D7F82A56-C9C8-4733-A5AA-ED7382FE8DEF}"/>
          </ac:spMkLst>
        </pc:spChg>
        <pc:spChg chg="mod ord">
          <ac:chgData name="Boddireddy, Sanjana" userId="S::sboddir@calstatela.edu::b9db7627-4f53-4821-84fe-819ff482d293" providerId="AD" clId="Web-{73177F41-42D2-42FE-9551-5EEF8076B988}" dt="2021-05-08T07:42:42.664" v="37" actId="20577"/>
          <ac:spMkLst>
            <pc:docMk/>
            <pc:sldMk cId="1989020036" sldId="303"/>
            <ac:spMk id="106" creationId="{4A63DF82-4D4D-4FB8-B6BF-80B3159A16F3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2:36.163" v="30"/>
          <ac:spMkLst>
            <pc:docMk/>
            <pc:sldMk cId="1989020036" sldId="303"/>
            <ac:spMk id="122" creationId="{BC4C4868-CB8F-4AF9-9CDB-8108F2C19B67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2:36.163" v="30"/>
          <ac:spMkLst>
            <pc:docMk/>
            <pc:sldMk cId="1989020036" sldId="303"/>
            <ac:spMk id="123" creationId="{1B15ED52-F352-441B-82BF-E0EA34836D08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2:36.163" v="30"/>
          <ac:spMkLst>
            <pc:docMk/>
            <pc:sldMk cId="1989020036" sldId="303"/>
            <ac:spMk id="124" creationId="{375E0459-6403-40CD-989D-56A4407CA12E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2:36.163" v="30"/>
          <ac:spMkLst>
            <pc:docMk/>
            <pc:sldMk cId="1989020036" sldId="303"/>
            <ac:spMk id="125" creationId="{3B2E3793-BFE6-45A2-9B7B-E18844431C99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2:36.163" v="30"/>
          <ac:spMkLst>
            <pc:docMk/>
            <pc:sldMk cId="1989020036" sldId="303"/>
            <ac:spMk id="126" creationId="{53E5B1A8-3AC9-4BD1-9BBC-78CA94F2D1BA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2:12.099" v="28"/>
          <ac:spMkLst>
            <pc:docMk/>
            <pc:sldMk cId="1989020036" sldId="303"/>
            <ac:spMk id="128" creationId="{823AC064-BC96-4F32-8AE1-B2FD38754823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2:36.163" v="30"/>
          <ac:spMkLst>
            <pc:docMk/>
            <pc:sldMk cId="1989020036" sldId="303"/>
            <ac:spMk id="132" creationId="{D12DDE76-C203-4047-9998-63900085B5E8}"/>
          </ac:spMkLst>
        </pc:spChg>
        <pc:spChg chg="add del">
          <ac:chgData name="Boddireddy, Sanjana" userId="S::sboddir@calstatela.edu::b9db7627-4f53-4821-84fe-819ff482d293" providerId="AD" clId="Web-{73177F41-42D2-42FE-9551-5EEF8076B988}" dt="2021-05-08T07:42:02.411" v="26"/>
          <ac:spMkLst>
            <pc:docMk/>
            <pc:sldMk cId="1989020036" sldId="303"/>
            <ac:spMk id="133" creationId="{823AC064-BC96-4F32-8AE1-B2FD38754823}"/>
          </ac:spMkLst>
        </pc:spChg>
        <pc:cxnChg chg="add del">
          <ac:chgData name="Boddireddy, Sanjana" userId="S::sboddir@calstatela.edu::b9db7627-4f53-4821-84fe-819ff482d293" providerId="AD" clId="Web-{73177F41-42D2-42FE-9551-5EEF8076B988}" dt="2021-05-08T07:42:12.099" v="28"/>
          <ac:cxnSpMkLst>
            <pc:docMk/>
            <pc:sldMk cId="1989020036" sldId="303"/>
            <ac:cxnSpMk id="129" creationId="{7E7C77BC-7138-40B1-A15B-20F57A494629}"/>
          </ac:cxnSpMkLst>
        </pc:cxnChg>
        <pc:cxnChg chg="add del">
          <ac:chgData name="Boddireddy, Sanjana" userId="S::sboddir@calstatela.edu::b9db7627-4f53-4821-84fe-819ff482d293" providerId="AD" clId="Web-{73177F41-42D2-42FE-9551-5EEF8076B988}" dt="2021-05-08T07:42:12.099" v="28"/>
          <ac:cxnSpMkLst>
            <pc:docMk/>
            <pc:sldMk cId="1989020036" sldId="303"/>
            <ac:cxnSpMk id="130" creationId="{DB146403-F3D6-484B-B2ED-97F9565D0370}"/>
          </ac:cxnSpMkLst>
        </pc:cxnChg>
        <pc:cxnChg chg="add del">
          <ac:chgData name="Boddireddy, Sanjana" userId="S::sboddir@calstatela.edu::b9db7627-4f53-4821-84fe-819ff482d293" providerId="AD" clId="Web-{73177F41-42D2-42FE-9551-5EEF8076B988}" dt="2021-05-08T07:42:02.411" v="26"/>
          <ac:cxnSpMkLst>
            <pc:docMk/>
            <pc:sldMk cId="1989020036" sldId="303"/>
            <ac:cxnSpMk id="131" creationId="{DB146403-F3D6-484B-B2ED-97F9565D0370}"/>
          </ac:cxnSpMkLst>
        </pc:cxnChg>
        <pc:cxnChg chg="add del">
          <ac:chgData name="Boddireddy, Sanjana" userId="S::sboddir@calstatela.edu::b9db7627-4f53-4821-84fe-819ff482d293" providerId="AD" clId="Web-{73177F41-42D2-42FE-9551-5EEF8076B988}" dt="2021-05-08T07:42:02.411" v="26"/>
          <ac:cxnSpMkLst>
            <pc:docMk/>
            <pc:sldMk cId="1989020036" sldId="303"/>
            <ac:cxnSpMk id="135" creationId="{7E7C77BC-7138-40B1-A15B-20F57A494629}"/>
          </ac:cxnSpMkLst>
        </pc:cxnChg>
      </pc:sldChg>
    </pc:docChg>
  </pc:docChgLst>
  <pc:docChgLst>
    <pc:chgData name="Boddireddy, Sanjana" userId="S::sboddir@calstatela.edu::b9db7627-4f53-4821-84fe-819ff482d293" providerId="AD" clId="Web-{8ADF309F-DA05-41D8-B34C-7B6B87B2B5E5}"/>
    <pc:docChg chg="addSld delSld modSld">
      <pc:chgData name="Boddireddy, Sanjana" userId="S::sboddir@calstatela.edu::b9db7627-4f53-4821-84fe-819ff482d293" providerId="AD" clId="Web-{8ADF309F-DA05-41D8-B34C-7B6B87B2B5E5}" dt="2021-05-08T10:32:51.994" v="287"/>
      <pc:docMkLst>
        <pc:docMk/>
      </pc:docMkLst>
      <pc:sldChg chg="modSp">
        <pc:chgData name="Boddireddy, Sanjana" userId="S::sboddir@calstatela.edu::b9db7627-4f53-4821-84fe-819ff482d293" providerId="AD" clId="Web-{8ADF309F-DA05-41D8-B34C-7B6B87B2B5E5}" dt="2021-05-08T10:09:09.323" v="46" actId="20577"/>
        <pc:sldMkLst>
          <pc:docMk/>
          <pc:sldMk cId="3057038490" sldId="259"/>
        </pc:sldMkLst>
        <pc:spChg chg="mod">
          <ac:chgData name="Boddireddy, Sanjana" userId="S::sboddir@calstatela.edu::b9db7627-4f53-4821-84fe-819ff482d293" providerId="AD" clId="Web-{8ADF309F-DA05-41D8-B34C-7B6B87B2B5E5}" dt="2021-05-08T10:09:09.323" v="46" actId="20577"/>
          <ac:spMkLst>
            <pc:docMk/>
            <pc:sldMk cId="3057038490" sldId="259"/>
            <ac:spMk id="2" creationId="{A7EDC930-AF2E-054B-A3F0-FD0D2DEE572B}"/>
          </ac:spMkLst>
        </pc:spChg>
      </pc:sldChg>
      <pc:sldChg chg="modSp">
        <pc:chgData name="Boddireddy, Sanjana" userId="S::sboddir@calstatela.edu::b9db7627-4f53-4821-84fe-819ff482d293" providerId="AD" clId="Web-{8ADF309F-DA05-41D8-B34C-7B6B87B2B5E5}" dt="2021-05-08T10:17:44.029" v="126" actId="20577"/>
        <pc:sldMkLst>
          <pc:docMk/>
          <pc:sldMk cId="3442246824" sldId="265"/>
        </pc:sldMkLst>
        <pc:spChg chg="mod">
          <ac:chgData name="Boddireddy, Sanjana" userId="S::sboddir@calstatela.edu::b9db7627-4f53-4821-84fe-819ff482d293" providerId="AD" clId="Web-{8ADF309F-DA05-41D8-B34C-7B6B87B2B5E5}" dt="2021-05-08T10:17:44.029" v="126" actId="20577"/>
          <ac:spMkLst>
            <pc:docMk/>
            <pc:sldMk cId="3442246824" sldId="265"/>
            <ac:spMk id="2" creationId="{36E12032-6EC3-A948-BF5E-0BA1312383A3}"/>
          </ac:spMkLst>
        </pc:spChg>
      </pc:sldChg>
      <pc:sldChg chg="addSp modSp mod setBg">
        <pc:chgData name="Boddireddy, Sanjana" userId="S::sboddir@calstatela.edu::b9db7627-4f53-4821-84fe-819ff482d293" providerId="AD" clId="Web-{8ADF309F-DA05-41D8-B34C-7B6B87B2B5E5}" dt="2021-05-08T10:24:38.119" v="178" actId="20577"/>
        <pc:sldMkLst>
          <pc:docMk/>
          <pc:sldMk cId="248075797" sldId="267"/>
        </pc:sldMkLst>
        <pc:spChg chg="mod">
          <ac:chgData name="Boddireddy, Sanjana" userId="S::sboddir@calstatela.edu::b9db7627-4f53-4821-84fe-819ff482d293" providerId="AD" clId="Web-{8ADF309F-DA05-41D8-B34C-7B6B87B2B5E5}" dt="2021-05-08T10:23:33.508" v="167" actId="20577"/>
          <ac:spMkLst>
            <pc:docMk/>
            <pc:sldMk cId="248075797" sldId="267"/>
            <ac:spMk id="2" creationId="{5DAE46F5-3595-6F4D-99A6-6C16FBBCE09E}"/>
          </ac:spMkLst>
        </pc:spChg>
        <pc:spChg chg="mod ord">
          <ac:chgData name="Boddireddy, Sanjana" userId="S::sboddir@calstatela.edu::b9db7627-4f53-4821-84fe-819ff482d293" providerId="AD" clId="Web-{8ADF309F-DA05-41D8-B34C-7B6B87B2B5E5}" dt="2021-05-08T10:24:38.119" v="178" actId="20577"/>
          <ac:spMkLst>
            <pc:docMk/>
            <pc:sldMk cId="248075797" sldId="267"/>
            <ac:spMk id="7" creationId="{7C71965D-0D3F-8541-A791-2B14D5C067AC}"/>
          </ac:spMkLst>
        </pc:spChg>
        <pc:picChg chg="mod">
          <ac:chgData name="Boddireddy, Sanjana" userId="S::sboddir@calstatela.edu::b9db7627-4f53-4821-84fe-819ff482d293" providerId="AD" clId="Web-{8ADF309F-DA05-41D8-B34C-7B6B87B2B5E5}" dt="2021-05-08T10:22:51.366" v="161"/>
          <ac:picMkLst>
            <pc:docMk/>
            <pc:sldMk cId="248075797" sldId="267"/>
            <ac:picMk id="6" creationId="{296EE80E-36D9-3148-B567-16E8CCA14EFB}"/>
          </ac:picMkLst>
        </pc:picChg>
        <pc:cxnChg chg="add">
          <ac:chgData name="Boddireddy, Sanjana" userId="S::sboddir@calstatela.edu::b9db7627-4f53-4821-84fe-819ff482d293" providerId="AD" clId="Web-{8ADF309F-DA05-41D8-B34C-7B6B87B2B5E5}" dt="2021-05-08T10:22:51.366" v="161"/>
          <ac:cxnSpMkLst>
            <pc:docMk/>
            <pc:sldMk cId="248075797" sldId="267"/>
            <ac:cxnSpMk id="12" creationId="{A7F400EE-A8A5-48AF-B4D6-291B52C6F0B0}"/>
          </ac:cxnSpMkLst>
        </pc:cxnChg>
      </pc:sldChg>
      <pc:sldChg chg="addSp delSp modSp mod setBg">
        <pc:chgData name="Boddireddy, Sanjana" userId="S::sboddir@calstatela.edu::b9db7627-4f53-4821-84fe-819ff482d293" providerId="AD" clId="Web-{8ADF309F-DA05-41D8-B34C-7B6B87B2B5E5}" dt="2021-05-08T10:24:28.697" v="176" actId="20577"/>
        <pc:sldMkLst>
          <pc:docMk/>
          <pc:sldMk cId="2898915247" sldId="268"/>
        </pc:sldMkLst>
        <pc:spChg chg="mod">
          <ac:chgData name="Boddireddy, Sanjana" userId="S::sboddir@calstatela.edu::b9db7627-4f53-4821-84fe-819ff482d293" providerId="AD" clId="Web-{8ADF309F-DA05-41D8-B34C-7B6B87B2B5E5}" dt="2021-05-08T10:23:51.477" v="169" actId="1076"/>
          <ac:spMkLst>
            <pc:docMk/>
            <pc:sldMk cId="2898915247" sldId="268"/>
            <ac:spMk id="2" creationId="{C76BF180-ED9E-CC49-99F1-AFF26A2D1A37}"/>
          </ac:spMkLst>
        </pc:spChg>
        <pc:spChg chg="mod">
          <ac:chgData name="Boddireddy, Sanjana" userId="S::sboddir@calstatela.edu::b9db7627-4f53-4821-84fe-819ff482d293" providerId="AD" clId="Web-{8ADF309F-DA05-41D8-B34C-7B6B87B2B5E5}" dt="2021-05-08T10:24:28.697" v="176" actId="20577"/>
          <ac:spMkLst>
            <pc:docMk/>
            <pc:sldMk cId="2898915247" sldId="268"/>
            <ac:spMk id="6" creationId="{0A417144-7C0E-AC4D-8294-96CB57BA941B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18:41.578" v="131"/>
          <ac:spMkLst>
            <pc:docMk/>
            <pc:sldMk cId="2898915247" sldId="268"/>
            <ac:spMk id="13" creationId="{5E39A796-BE83-48B1-B33F-35C4A32AAB57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18:41.578" v="131"/>
          <ac:spMkLst>
            <pc:docMk/>
            <pc:sldMk cId="2898915247" sldId="268"/>
            <ac:spMk id="15" creationId="{72F84B47-E267-4194-8194-831DB7B5547F}"/>
          </ac:spMkLst>
        </pc:spChg>
        <pc:picChg chg="mod ord">
          <ac:chgData name="Boddireddy, Sanjana" userId="S::sboddir@calstatela.edu::b9db7627-4f53-4821-84fe-819ff482d293" providerId="AD" clId="Web-{8ADF309F-DA05-41D8-B34C-7B6B87B2B5E5}" dt="2021-05-08T10:20:14.315" v="145"/>
          <ac:picMkLst>
            <pc:docMk/>
            <pc:sldMk cId="2898915247" sldId="268"/>
            <ac:picMk id="5" creationId="{84CEA7D0-6EDD-3E48-BA8D-D16A25659D38}"/>
          </ac:picMkLst>
        </pc:picChg>
        <pc:cxnChg chg="add del">
          <ac:chgData name="Boddireddy, Sanjana" userId="S::sboddir@calstatela.edu::b9db7627-4f53-4821-84fe-819ff482d293" providerId="AD" clId="Web-{8ADF309F-DA05-41D8-B34C-7B6B87B2B5E5}" dt="2021-05-08T10:18:41.593" v="132"/>
          <ac:cxnSpMkLst>
            <pc:docMk/>
            <pc:sldMk cId="2898915247" sldId="268"/>
            <ac:cxnSpMk id="8" creationId="{A7F400EE-A8A5-48AF-B4D6-291B52C6F0B0}"/>
          </ac:cxnSpMkLst>
        </pc:cxnChg>
        <pc:cxnChg chg="add del">
          <ac:chgData name="Boddireddy, Sanjana" userId="S::sboddir@calstatela.edu::b9db7627-4f53-4821-84fe-819ff482d293" providerId="AD" clId="Web-{8ADF309F-DA05-41D8-B34C-7B6B87B2B5E5}" dt="2021-05-08T10:20:14.315" v="145"/>
          <ac:cxnSpMkLst>
            <pc:docMk/>
            <pc:sldMk cId="2898915247" sldId="268"/>
            <ac:cxnSpMk id="10" creationId="{A7F400EE-A8A5-48AF-B4D6-291B52C6F0B0}"/>
          </ac:cxnSpMkLst>
        </pc:cxnChg>
        <pc:cxnChg chg="add">
          <ac:chgData name="Boddireddy, Sanjana" userId="S::sboddir@calstatela.edu::b9db7627-4f53-4821-84fe-819ff482d293" providerId="AD" clId="Web-{8ADF309F-DA05-41D8-B34C-7B6B87B2B5E5}" dt="2021-05-08T10:20:14.315" v="145"/>
          <ac:cxnSpMkLst>
            <pc:docMk/>
            <pc:sldMk cId="2898915247" sldId="268"/>
            <ac:cxnSpMk id="12" creationId="{A7F400EE-A8A5-48AF-B4D6-291B52C6F0B0}"/>
          </ac:cxnSpMkLst>
        </pc:cxnChg>
      </pc:sldChg>
      <pc:sldChg chg="addSp modSp mod setBg">
        <pc:chgData name="Boddireddy, Sanjana" userId="S::sboddir@calstatela.edu::b9db7627-4f53-4821-84fe-819ff482d293" providerId="AD" clId="Web-{8ADF309F-DA05-41D8-B34C-7B6B87B2B5E5}" dt="2021-05-08T10:27:58.673" v="202" actId="20577"/>
        <pc:sldMkLst>
          <pc:docMk/>
          <pc:sldMk cId="3647952120" sldId="269"/>
        </pc:sldMkLst>
        <pc:spChg chg="mod">
          <ac:chgData name="Boddireddy, Sanjana" userId="S::sboddir@calstatela.edu::b9db7627-4f53-4821-84fe-819ff482d293" providerId="AD" clId="Web-{8ADF309F-DA05-41D8-B34C-7B6B87B2B5E5}" dt="2021-05-08T10:27:37.999" v="196" actId="1076"/>
          <ac:spMkLst>
            <pc:docMk/>
            <pc:sldMk cId="3647952120" sldId="269"/>
            <ac:spMk id="2" creationId="{CF582FD3-A7FE-9B40-8403-E7835FEF663B}"/>
          </ac:spMkLst>
        </pc:spChg>
        <pc:spChg chg="mod">
          <ac:chgData name="Boddireddy, Sanjana" userId="S::sboddir@calstatela.edu::b9db7627-4f53-4821-84fe-819ff482d293" providerId="AD" clId="Web-{8ADF309F-DA05-41D8-B34C-7B6B87B2B5E5}" dt="2021-05-08T10:27:58.673" v="202" actId="20577"/>
          <ac:spMkLst>
            <pc:docMk/>
            <pc:sldMk cId="3647952120" sldId="269"/>
            <ac:spMk id="6" creationId="{C0D1E356-EF13-5C4E-BD3A-3B9B07304281}"/>
          </ac:spMkLst>
        </pc:spChg>
        <pc:picChg chg="mod ord">
          <ac:chgData name="Boddireddy, Sanjana" userId="S::sboddir@calstatela.edu::b9db7627-4f53-4821-84fe-819ff482d293" providerId="AD" clId="Web-{8ADF309F-DA05-41D8-B34C-7B6B87B2B5E5}" dt="2021-05-08T10:27:24.405" v="194"/>
          <ac:picMkLst>
            <pc:docMk/>
            <pc:sldMk cId="3647952120" sldId="269"/>
            <ac:picMk id="5" creationId="{1D1F0672-774B-8941-A357-D227D6DAA366}"/>
          </ac:picMkLst>
        </pc:picChg>
        <pc:cxnChg chg="add">
          <ac:chgData name="Boddireddy, Sanjana" userId="S::sboddir@calstatela.edu::b9db7627-4f53-4821-84fe-819ff482d293" providerId="AD" clId="Web-{8ADF309F-DA05-41D8-B34C-7B6B87B2B5E5}" dt="2021-05-08T10:27:24.405" v="194"/>
          <ac:cxnSpMkLst>
            <pc:docMk/>
            <pc:sldMk cId="3647952120" sldId="269"/>
            <ac:cxnSpMk id="11" creationId="{A7F400EE-A8A5-48AF-B4D6-291B52C6F0B0}"/>
          </ac:cxnSpMkLst>
        </pc:cxnChg>
      </pc:sldChg>
      <pc:sldChg chg="addSp delSp modSp mod setBg">
        <pc:chgData name="Boddireddy, Sanjana" userId="S::sboddir@calstatela.edu::b9db7627-4f53-4821-84fe-819ff482d293" providerId="AD" clId="Web-{8ADF309F-DA05-41D8-B34C-7B6B87B2B5E5}" dt="2021-05-08T10:27:18.202" v="193" actId="1076"/>
        <pc:sldMkLst>
          <pc:docMk/>
          <pc:sldMk cId="1088255603" sldId="270"/>
        </pc:sldMkLst>
        <pc:spChg chg="mod">
          <ac:chgData name="Boddireddy, Sanjana" userId="S::sboddir@calstatela.edu::b9db7627-4f53-4821-84fe-819ff482d293" providerId="AD" clId="Web-{8ADF309F-DA05-41D8-B34C-7B6B87B2B5E5}" dt="2021-05-08T10:27:07.655" v="191"/>
          <ac:spMkLst>
            <pc:docMk/>
            <pc:sldMk cId="1088255603" sldId="270"/>
            <ac:spMk id="2" creationId="{DAA9E8E4-2CD0-6A42-B51E-C2EB309D352D}"/>
          </ac:spMkLst>
        </pc:spChg>
        <pc:spChg chg="mod">
          <ac:chgData name="Boddireddy, Sanjana" userId="S::sboddir@calstatela.edu::b9db7627-4f53-4821-84fe-819ff482d293" providerId="AD" clId="Web-{8ADF309F-DA05-41D8-B34C-7B6B87B2B5E5}" dt="2021-05-08T10:27:07.655" v="191"/>
          <ac:spMkLst>
            <pc:docMk/>
            <pc:sldMk cId="1088255603" sldId="270"/>
            <ac:spMk id="3" creationId="{554E36A7-7385-2845-95DA-ECA220A0F6AF}"/>
          </ac:spMkLst>
        </pc:spChg>
        <pc:spChg chg="mod">
          <ac:chgData name="Boddireddy, Sanjana" userId="S::sboddir@calstatela.edu::b9db7627-4f53-4821-84fe-819ff482d293" providerId="AD" clId="Web-{8ADF309F-DA05-41D8-B34C-7B6B87B2B5E5}" dt="2021-05-08T10:27:18.202" v="193" actId="1076"/>
          <ac:spMkLst>
            <pc:docMk/>
            <pc:sldMk cId="1088255603" sldId="270"/>
            <ac:spMk id="8" creationId="{E0D43E4B-49DD-7248-B131-6EFBB069F97D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7:07.655" v="192"/>
          <ac:spMkLst>
            <pc:docMk/>
            <pc:sldMk cId="1088255603" sldId="270"/>
            <ac:spMk id="10" creationId="{70BDD0CE-06A4-404B-8A13-580229C1C923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7:07.655" v="192"/>
          <ac:spMkLst>
            <pc:docMk/>
            <pc:sldMk cId="1088255603" sldId="270"/>
            <ac:spMk id="11" creationId="{EE9899FA-8881-472C-AA59-D08A89CA8AEF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7:07.655" v="192"/>
          <ac:spMkLst>
            <pc:docMk/>
            <pc:sldMk cId="1088255603" sldId="270"/>
            <ac:spMk id="12" creationId="{080B7D90-3DF1-4514-B26D-616BE35553C9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5:29.855" v="182"/>
          <ac:spMkLst>
            <pc:docMk/>
            <pc:sldMk cId="1088255603" sldId="270"/>
            <ac:spMk id="13" creationId="{70BDD0CE-06A4-404B-8A13-580229C1C923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6:52.701" v="187"/>
          <ac:spMkLst>
            <pc:docMk/>
            <pc:sldMk cId="1088255603" sldId="270"/>
            <ac:spMk id="14" creationId="{5AAE9118-0436-4488-AC4A-C14DF6A7B6B1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5:29.855" v="182"/>
          <ac:spMkLst>
            <pc:docMk/>
            <pc:sldMk cId="1088255603" sldId="270"/>
            <ac:spMk id="15" creationId="{EE9899FA-8881-472C-AA59-D08A89CA8AEF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7:00.467" v="189"/>
          <ac:spMkLst>
            <pc:docMk/>
            <pc:sldMk cId="1088255603" sldId="270"/>
            <ac:spMk id="16" creationId="{352BEC0E-22F8-46D0-9632-375DB541B06C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5:29.855" v="182"/>
          <ac:spMkLst>
            <pc:docMk/>
            <pc:sldMk cId="1088255603" sldId="270"/>
            <ac:spMk id="17" creationId="{080B7D90-3DF1-4514-B26D-616BE35553C9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7:00.467" v="189"/>
          <ac:spMkLst>
            <pc:docMk/>
            <pc:sldMk cId="1088255603" sldId="270"/>
            <ac:spMk id="18" creationId="{3FCFB1DE-0B7E-48CC-BA90-B2AB0889F9D6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6:52.701" v="187"/>
          <ac:spMkLst>
            <pc:docMk/>
            <pc:sldMk cId="1088255603" sldId="270"/>
            <ac:spMk id="19" creationId="{1B10F861-B8F1-49C7-BD58-EAB20CEE7F93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7:07.655" v="191"/>
          <ac:spMkLst>
            <pc:docMk/>
            <pc:sldMk cId="1088255603" sldId="270"/>
            <ac:spMk id="20" creationId="{5AAE9118-0436-4488-AC4A-C14DF6A7B6B1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6:52.701" v="187"/>
          <ac:spMkLst>
            <pc:docMk/>
            <pc:sldMk cId="1088255603" sldId="270"/>
            <ac:spMk id="21" creationId="{61F6E425-22AB-4DA2-8FAC-58ADB58EF6C3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7:07.655" v="191"/>
          <ac:spMkLst>
            <pc:docMk/>
            <pc:sldMk cId="1088255603" sldId="270"/>
            <ac:spMk id="22" creationId="{1B10F861-B8F1-49C7-BD58-EAB20CEE7F93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7:07.655" v="191"/>
          <ac:spMkLst>
            <pc:docMk/>
            <pc:sldMk cId="1088255603" sldId="270"/>
            <ac:spMk id="23" creationId="{61F6E425-22AB-4DA2-8FAC-58ADB58EF6C3}"/>
          </ac:spMkLst>
        </pc:spChg>
        <pc:spChg chg="add">
          <ac:chgData name="Boddireddy, Sanjana" userId="S::sboddir@calstatela.edu::b9db7627-4f53-4821-84fe-819ff482d293" providerId="AD" clId="Web-{8ADF309F-DA05-41D8-B34C-7B6B87B2B5E5}" dt="2021-05-08T10:27:07.655" v="192"/>
          <ac:spMkLst>
            <pc:docMk/>
            <pc:sldMk cId="1088255603" sldId="270"/>
            <ac:spMk id="24" creationId="{70BDD0CE-06A4-404B-8A13-580229C1C923}"/>
          </ac:spMkLst>
        </pc:spChg>
        <pc:spChg chg="add">
          <ac:chgData name="Boddireddy, Sanjana" userId="S::sboddir@calstatela.edu::b9db7627-4f53-4821-84fe-819ff482d293" providerId="AD" clId="Web-{8ADF309F-DA05-41D8-B34C-7B6B87B2B5E5}" dt="2021-05-08T10:27:07.655" v="192"/>
          <ac:spMkLst>
            <pc:docMk/>
            <pc:sldMk cId="1088255603" sldId="270"/>
            <ac:spMk id="25" creationId="{EE9899FA-8881-472C-AA59-D08A89CA8AEF}"/>
          </ac:spMkLst>
        </pc:spChg>
        <pc:spChg chg="add">
          <ac:chgData name="Boddireddy, Sanjana" userId="S::sboddir@calstatela.edu::b9db7627-4f53-4821-84fe-819ff482d293" providerId="AD" clId="Web-{8ADF309F-DA05-41D8-B34C-7B6B87B2B5E5}" dt="2021-05-08T10:27:07.655" v="192"/>
          <ac:spMkLst>
            <pc:docMk/>
            <pc:sldMk cId="1088255603" sldId="270"/>
            <ac:spMk id="26" creationId="{080B7D90-3DF1-4514-B26D-616BE35553C9}"/>
          </ac:spMkLst>
        </pc:spChg>
        <pc:picChg chg="mod ord">
          <ac:chgData name="Boddireddy, Sanjana" userId="S::sboddir@calstatela.edu::b9db7627-4f53-4821-84fe-819ff482d293" providerId="AD" clId="Web-{8ADF309F-DA05-41D8-B34C-7B6B87B2B5E5}" dt="2021-05-08T10:27:00.467" v="189"/>
          <ac:picMkLst>
            <pc:docMk/>
            <pc:sldMk cId="1088255603" sldId="270"/>
            <ac:picMk id="5" creationId="{4F896C01-3679-654D-A08F-56F42B4C5284}"/>
          </ac:picMkLst>
        </pc:picChg>
        <pc:picChg chg="mod">
          <ac:chgData name="Boddireddy, Sanjana" userId="S::sboddir@calstatela.edu::b9db7627-4f53-4821-84fe-819ff482d293" providerId="AD" clId="Web-{8ADF309F-DA05-41D8-B34C-7B6B87B2B5E5}" dt="2021-05-08T10:27:00.467" v="189"/>
          <ac:picMkLst>
            <pc:docMk/>
            <pc:sldMk cId="1088255603" sldId="270"/>
            <ac:picMk id="7" creationId="{F3CA9137-6E0C-794A-A2EA-AA299B782CCA}"/>
          </ac:picMkLst>
        </pc:picChg>
      </pc:sldChg>
      <pc:sldChg chg="addSp delSp modSp mod setBg">
        <pc:chgData name="Boddireddy, Sanjana" userId="S::sboddir@calstatela.edu::b9db7627-4f53-4821-84fe-819ff482d293" providerId="AD" clId="Web-{8ADF309F-DA05-41D8-B34C-7B6B87B2B5E5}" dt="2021-05-08T10:22:44.928" v="160" actId="1076"/>
        <pc:sldMkLst>
          <pc:docMk/>
          <pc:sldMk cId="2443262161" sldId="271"/>
        </pc:sldMkLst>
        <pc:spChg chg="mod">
          <ac:chgData name="Boddireddy, Sanjana" userId="S::sboddir@calstatela.edu::b9db7627-4f53-4821-84fe-819ff482d293" providerId="AD" clId="Web-{8ADF309F-DA05-41D8-B34C-7B6B87B2B5E5}" dt="2021-05-08T10:22:25.725" v="158"/>
          <ac:spMkLst>
            <pc:docMk/>
            <pc:sldMk cId="2443262161" sldId="271"/>
            <ac:spMk id="2" creationId="{7BA38E8D-6D3B-734B-AC18-8265C81ED4C5}"/>
          </ac:spMkLst>
        </pc:spChg>
        <pc:spChg chg="mod">
          <ac:chgData name="Boddireddy, Sanjana" userId="S::sboddir@calstatela.edu::b9db7627-4f53-4821-84fe-819ff482d293" providerId="AD" clId="Web-{8ADF309F-DA05-41D8-B34C-7B6B87B2B5E5}" dt="2021-05-08T10:22:37.459" v="159" actId="20577"/>
          <ac:spMkLst>
            <pc:docMk/>
            <pc:sldMk cId="2443262161" sldId="271"/>
            <ac:spMk id="3" creationId="{3A023BBD-813D-4F41-A07C-C51151E94023}"/>
          </ac:spMkLst>
        </pc:spChg>
        <pc:spChg chg="mod ord">
          <ac:chgData name="Boddireddy, Sanjana" userId="S::sboddir@calstatela.edu::b9db7627-4f53-4821-84fe-819ff482d293" providerId="AD" clId="Web-{8ADF309F-DA05-41D8-B34C-7B6B87B2B5E5}" dt="2021-05-08T10:22:25.725" v="158"/>
          <ac:spMkLst>
            <pc:docMk/>
            <pc:sldMk cId="2443262161" sldId="271"/>
            <ac:spMk id="4" creationId="{BA3D85F6-D9AB-F447-ACE6-9FDC22568CA2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1:26.895" v="149"/>
          <ac:spMkLst>
            <pc:docMk/>
            <pc:sldMk cId="2443262161" sldId="271"/>
            <ac:spMk id="10" creationId="{C4879EFC-8E62-4E00-973C-C45EE9EC676D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1:26.895" v="149"/>
          <ac:spMkLst>
            <pc:docMk/>
            <pc:sldMk cId="2443262161" sldId="271"/>
            <ac:spMk id="11" creationId="{D6A9C53F-5F90-40A5-8C85-5412D39C8C68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2:25.725" v="158"/>
          <ac:spMkLst>
            <pc:docMk/>
            <pc:sldMk cId="2443262161" sldId="271"/>
            <ac:spMk id="12" creationId="{823AC064-BC96-4F32-8AE1-B2FD38754823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21:00.394" v="147"/>
          <ac:spMkLst>
            <pc:docMk/>
            <pc:sldMk cId="2443262161" sldId="271"/>
            <ac:spMk id="13" creationId="{823AC064-BC96-4F32-8AE1-B2FD38754823}"/>
          </ac:spMkLst>
        </pc:spChg>
        <pc:picChg chg="mod ord">
          <ac:chgData name="Boddireddy, Sanjana" userId="S::sboddir@calstatela.edu::b9db7627-4f53-4821-84fe-819ff482d293" providerId="AD" clId="Web-{8ADF309F-DA05-41D8-B34C-7B6B87B2B5E5}" dt="2021-05-08T10:22:44.928" v="160" actId="1076"/>
          <ac:picMkLst>
            <pc:docMk/>
            <pc:sldMk cId="2443262161" sldId="271"/>
            <ac:picMk id="6" creationId="{B1F552DC-7405-8F42-A6E1-087EE7B91624}"/>
          </ac:picMkLst>
        </pc:picChg>
        <pc:picChg chg="mod">
          <ac:chgData name="Boddireddy, Sanjana" userId="S::sboddir@calstatela.edu::b9db7627-4f53-4821-84fe-819ff482d293" providerId="AD" clId="Web-{8ADF309F-DA05-41D8-B34C-7B6B87B2B5E5}" dt="2021-05-08T10:22:25.725" v="158"/>
          <ac:picMkLst>
            <pc:docMk/>
            <pc:sldMk cId="2443262161" sldId="271"/>
            <ac:picMk id="8" creationId="{0B3ECF95-837C-AA41-9E23-BE437A11DE3E}"/>
          </ac:picMkLst>
        </pc:picChg>
        <pc:cxnChg chg="add del">
          <ac:chgData name="Boddireddy, Sanjana" userId="S::sboddir@calstatela.edu::b9db7627-4f53-4821-84fe-819ff482d293" providerId="AD" clId="Web-{8ADF309F-DA05-41D8-B34C-7B6B87B2B5E5}" dt="2021-05-08T10:22:25.725" v="158"/>
          <ac:cxnSpMkLst>
            <pc:docMk/>
            <pc:sldMk cId="2443262161" sldId="271"/>
            <ac:cxnSpMk id="14" creationId="{7E7C77BC-7138-40B1-A15B-20F57A494629}"/>
          </ac:cxnSpMkLst>
        </pc:cxnChg>
        <pc:cxnChg chg="add del">
          <ac:chgData name="Boddireddy, Sanjana" userId="S::sboddir@calstatela.edu::b9db7627-4f53-4821-84fe-819ff482d293" providerId="AD" clId="Web-{8ADF309F-DA05-41D8-B34C-7B6B87B2B5E5}" dt="2021-05-08T10:21:00.394" v="147"/>
          <ac:cxnSpMkLst>
            <pc:docMk/>
            <pc:sldMk cId="2443262161" sldId="271"/>
            <ac:cxnSpMk id="15" creationId="{7E7C77BC-7138-40B1-A15B-20F57A494629}"/>
          </ac:cxnSpMkLst>
        </pc:cxnChg>
        <pc:cxnChg chg="add del">
          <ac:chgData name="Boddireddy, Sanjana" userId="S::sboddir@calstatela.edu::b9db7627-4f53-4821-84fe-819ff482d293" providerId="AD" clId="Web-{8ADF309F-DA05-41D8-B34C-7B6B87B2B5E5}" dt="2021-05-08T10:22:25.725" v="158"/>
          <ac:cxnSpMkLst>
            <pc:docMk/>
            <pc:sldMk cId="2443262161" sldId="271"/>
            <ac:cxnSpMk id="16" creationId="{DB146403-F3D6-484B-B2ED-97F9565D0370}"/>
          </ac:cxnSpMkLst>
        </pc:cxnChg>
        <pc:cxnChg chg="add del">
          <ac:chgData name="Boddireddy, Sanjana" userId="S::sboddir@calstatela.edu::b9db7627-4f53-4821-84fe-819ff482d293" providerId="AD" clId="Web-{8ADF309F-DA05-41D8-B34C-7B6B87B2B5E5}" dt="2021-05-08T10:21:00.394" v="147"/>
          <ac:cxnSpMkLst>
            <pc:docMk/>
            <pc:sldMk cId="2443262161" sldId="271"/>
            <ac:cxnSpMk id="17" creationId="{DB146403-F3D6-484B-B2ED-97F9565D0370}"/>
          </ac:cxnSpMkLst>
        </pc:cxnChg>
      </pc:sldChg>
      <pc:sldChg chg="addSp modSp mod setBg">
        <pc:chgData name="Boddireddy, Sanjana" userId="S::sboddir@calstatela.edu::b9db7627-4f53-4821-84fe-819ff482d293" providerId="AD" clId="Web-{8ADF309F-DA05-41D8-B34C-7B6B87B2B5E5}" dt="2021-05-08T10:30:40.897" v="227" actId="14100"/>
        <pc:sldMkLst>
          <pc:docMk/>
          <pc:sldMk cId="1647503808" sldId="272"/>
        </pc:sldMkLst>
        <pc:spChg chg="mod">
          <ac:chgData name="Boddireddy, Sanjana" userId="S::sboddir@calstatela.edu::b9db7627-4f53-4821-84fe-819ff482d293" providerId="AD" clId="Web-{8ADF309F-DA05-41D8-B34C-7B6B87B2B5E5}" dt="2021-05-08T10:30:40.897" v="227" actId="14100"/>
          <ac:spMkLst>
            <pc:docMk/>
            <pc:sldMk cId="1647503808" sldId="272"/>
            <ac:spMk id="2" creationId="{31E8FCDF-3A5E-574F-BD9A-DCB3E73C6980}"/>
          </ac:spMkLst>
        </pc:spChg>
        <pc:spChg chg="mod">
          <ac:chgData name="Boddireddy, Sanjana" userId="S::sboddir@calstatela.edu::b9db7627-4f53-4821-84fe-819ff482d293" providerId="AD" clId="Web-{8ADF309F-DA05-41D8-B34C-7B6B87B2B5E5}" dt="2021-05-08T10:29:51.192" v="220" actId="14100"/>
          <ac:spMkLst>
            <pc:docMk/>
            <pc:sldMk cId="1647503808" sldId="272"/>
            <ac:spMk id="3" creationId="{ADF5159E-E625-E540-9E7F-34A9F5F3FC41}"/>
          </ac:spMkLst>
        </pc:spChg>
        <pc:spChg chg="mod ord">
          <ac:chgData name="Boddireddy, Sanjana" userId="S::sboddir@calstatela.edu::b9db7627-4f53-4821-84fe-819ff482d293" providerId="AD" clId="Web-{8ADF309F-DA05-41D8-B34C-7B6B87B2B5E5}" dt="2021-05-08T10:30:18.193" v="225" actId="1076"/>
          <ac:spMkLst>
            <pc:docMk/>
            <pc:sldMk cId="1647503808" sldId="272"/>
            <ac:spMk id="5" creationId="{7EAA3CE1-F79C-164B-8365-0CB02953BF47}"/>
          </ac:spMkLst>
        </pc:spChg>
        <pc:spChg chg="mod">
          <ac:chgData name="Boddireddy, Sanjana" userId="S::sboddir@calstatela.edu::b9db7627-4f53-4821-84fe-819ff482d293" providerId="AD" clId="Web-{8ADF309F-DA05-41D8-B34C-7B6B87B2B5E5}" dt="2021-05-08T10:30:10.896" v="224" actId="1076"/>
          <ac:spMkLst>
            <pc:docMk/>
            <pc:sldMk cId="1647503808" sldId="272"/>
            <ac:spMk id="10" creationId="{C992F69C-040E-AD44-BC74-B5EB5994AEC7}"/>
          </ac:spMkLst>
        </pc:spChg>
        <pc:spChg chg="add">
          <ac:chgData name="Boddireddy, Sanjana" userId="S::sboddir@calstatela.edu::b9db7627-4f53-4821-84fe-819ff482d293" providerId="AD" clId="Web-{8ADF309F-DA05-41D8-B34C-7B6B87B2B5E5}" dt="2021-05-08T10:28:20.940" v="203"/>
          <ac:spMkLst>
            <pc:docMk/>
            <pc:sldMk cId="1647503808" sldId="272"/>
            <ac:spMk id="15" creationId="{5AAE9118-0436-4488-AC4A-C14DF6A7B6B1}"/>
          </ac:spMkLst>
        </pc:spChg>
        <pc:spChg chg="add">
          <ac:chgData name="Boddireddy, Sanjana" userId="S::sboddir@calstatela.edu::b9db7627-4f53-4821-84fe-819ff482d293" providerId="AD" clId="Web-{8ADF309F-DA05-41D8-B34C-7B6B87B2B5E5}" dt="2021-05-08T10:28:20.940" v="203"/>
          <ac:spMkLst>
            <pc:docMk/>
            <pc:sldMk cId="1647503808" sldId="272"/>
            <ac:spMk id="17" creationId="{1B10F861-B8F1-49C7-BD58-EAB20CEE7F93}"/>
          </ac:spMkLst>
        </pc:spChg>
        <pc:spChg chg="add">
          <ac:chgData name="Boddireddy, Sanjana" userId="S::sboddir@calstatela.edu::b9db7627-4f53-4821-84fe-819ff482d293" providerId="AD" clId="Web-{8ADF309F-DA05-41D8-B34C-7B6B87B2B5E5}" dt="2021-05-08T10:28:20.940" v="203"/>
          <ac:spMkLst>
            <pc:docMk/>
            <pc:sldMk cId="1647503808" sldId="272"/>
            <ac:spMk id="19" creationId="{61F6E425-22AB-4DA2-8FAC-58ADB58EF6C3}"/>
          </ac:spMkLst>
        </pc:spChg>
        <pc:picChg chg="mod ord">
          <ac:chgData name="Boddireddy, Sanjana" userId="S::sboddir@calstatela.edu::b9db7627-4f53-4821-84fe-819ff482d293" providerId="AD" clId="Web-{8ADF309F-DA05-41D8-B34C-7B6B87B2B5E5}" dt="2021-05-08T10:28:20.940" v="203"/>
          <ac:picMkLst>
            <pc:docMk/>
            <pc:sldMk cId="1647503808" sldId="272"/>
            <ac:picMk id="7" creationId="{64CF8F13-AFEF-6C44-894F-2F107A0E45EE}"/>
          </ac:picMkLst>
        </pc:picChg>
        <pc:picChg chg="mod">
          <ac:chgData name="Boddireddy, Sanjana" userId="S::sboddir@calstatela.edu::b9db7627-4f53-4821-84fe-819ff482d293" providerId="AD" clId="Web-{8ADF309F-DA05-41D8-B34C-7B6B87B2B5E5}" dt="2021-05-08T10:28:20.940" v="203"/>
          <ac:picMkLst>
            <pc:docMk/>
            <pc:sldMk cId="1647503808" sldId="272"/>
            <ac:picMk id="9" creationId="{8434C282-5C2D-D34D-A289-7BBE81FD51F3}"/>
          </ac:picMkLst>
        </pc:picChg>
      </pc:sldChg>
      <pc:sldChg chg="addSp delSp modSp mod setBg">
        <pc:chgData name="Boddireddy, Sanjana" userId="S::sboddir@calstatela.edu::b9db7627-4f53-4821-84fe-819ff482d293" providerId="AD" clId="Web-{8ADF309F-DA05-41D8-B34C-7B6B87B2B5E5}" dt="2021-05-08T10:32:51.994" v="287"/>
        <pc:sldMkLst>
          <pc:docMk/>
          <pc:sldMk cId="4164282939" sldId="273"/>
        </pc:sldMkLst>
        <pc:spChg chg="mod">
          <ac:chgData name="Boddireddy, Sanjana" userId="S::sboddir@calstatela.edu::b9db7627-4f53-4821-84fe-819ff482d293" providerId="AD" clId="Web-{8ADF309F-DA05-41D8-B34C-7B6B87B2B5E5}" dt="2021-05-08T10:32:51.994" v="287"/>
          <ac:spMkLst>
            <pc:docMk/>
            <pc:sldMk cId="4164282939" sldId="273"/>
            <ac:spMk id="2" creationId="{63241A0A-D5BD-AF46-A1A3-22547403BEDC}"/>
          </ac:spMkLst>
        </pc:spChg>
        <pc:spChg chg="del">
          <ac:chgData name="Boddireddy, Sanjana" userId="S::sboddir@calstatela.edu::b9db7627-4f53-4821-84fe-819ff482d293" providerId="AD" clId="Web-{8ADF309F-DA05-41D8-B34C-7B6B87B2B5E5}" dt="2021-05-08T10:31:34.023" v="229"/>
          <ac:spMkLst>
            <pc:docMk/>
            <pc:sldMk cId="4164282939" sldId="273"/>
            <ac:spMk id="4" creationId="{D247647F-9FFA-0A47-8C21-D36E0678A715}"/>
          </ac:spMkLst>
        </pc:spChg>
        <pc:spChg chg="add del mod">
          <ac:chgData name="Boddireddy, Sanjana" userId="S::sboddir@calstatela.edu::b9db7627-4f53-4821-84fe-819ff482d293" providerId="AD" clId="Web-{8ADF309F-DA05-41D8-B34C-7B6B87B2B5E5}" dt="2021-05-08T10:31:38.992" v="230"/>
          <ac:spMkLst>
            <pc:docMk/>
            <pc:sldMk cId="4164282939" sldId="273"/>
            <ac:spMk id="7" creationId="{DFB72247-24CC-4E67-A191-C8BF71A56901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32:08.618" v="235"/>
          <ac:spMkLst>
            <pc:docMk/>
            <pc:sldMk cId="4164282939" sldId="273"/>
            <ac:spMk id="8" creationId="{53F29798-D584-4792-9B62-3F5F5C36D619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32:11.759" v="237"/>
          <ac:spMkLst>
            <pc:docMk/>
            <pc:sldMk cId="4164282939" sldId="273"/>
            <ac:spMk id="9" creationId="{A4AC5506-6312-4701-8D3C-40187889A947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32:02.555" v="233"/>
          <ac:spMkLst>
            <pc:docMk/>
            <pc:sldMk cId="4164282939" sldId="273"/>
            <ac:spMk id="10" creationId="{D4771268-CB57-404A-9271-370EB28F6090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32:51.994" v="287"/>
          <ac:spMkLst>
            <pc:docMk/>
            <pc:sldMk cId="4164282939" sldId="273"/>
            <ac:spMk id="11" creationId="{53F29798-D584-4792-9B62-3F5F5C36D619}"/>
          </ac:spMkLst>
        </pc:spChg>
        <pc:graphicFrameChg chg="mod ord modGraphic">
          <ac:chgData name="Boddireddy, Sanjana" userId="S::sboddir@calstatela.edu::b9db7627-4f53-4821-84fe-819ff482d293" providerId="AD" clId="Web-{8ADF309F-DA05-41D8-B34C-7B6B87B2B5E5}" dt="2021-05-08T10:32:51.994" v="287"/>
          <ac:graphicFrameMkLst>
            <pc:docMk/>
            <pc:sldMk cId="4164282939" sldId="273"/>
            <ac:graphicFrameMk id="5" creationId="{DE096F5E-06DA-9442-A763-53843EA7161B}"/>
          </ac:graphicFrameMkLst>
        </pc:graphicFrameChg>
      </pc:sldChg>
      <pc:sldChg chg="addSp delSp modSp mod setBg">
        <pc:chgData name="Boddireddy, Sanjana" userId="S::sboddir@calstatela.edu::b9db7627-4f53-4821-84fe-819ff482d293" providerId="AD" clId="Web-{8ADF309F-DA05-41D8-B34C-7B6B87B2B5E5}" dt="2021-05-08T10:08:22.275" v="45" actId="20577"/>
        <pc:sldMkLst>
          <pc:docMk/>
          <pc:sldMk cId="1768467635" sldId="281"/>
        </pc:sldMkLst>
        <pc:spChg chg="mod">
          <ac:chgData name="Boddireddy, Sanjana" userId="S::sboddir@calstatela.edu::b9db7627-4f53-4821-84fe-819ff482d293" providerId="AD" clId="Web-{8ADF309F-DA05-41D8-B34C-7B6B87B2B5E5}" dt="2021-05-08T10:08:22.275" v="45" actId="20577"/>
          <ac:spMkLst>
            <pc:docMk/>
            <pc:sldMk cId="1768467635" sldId="281"/>
            <ac:spMk id="2" creationId="{4E287E83-DC9E-D54B-9A29-790F8AC24C41}"/>
          </ac:spMkLst>
        </pc:spChg>
        <pc:spChg chg="mod ord">
          <ac:chgData name="Boddireddy, Sanjana" userId="S::sboddir@calstatela.edu::b9db7627-4f53-4821-84fe-819ff482d293" providerId="AD" clId="Web-{8ADF309F-DA05-41D8-B34C-7B6B87B2B5E5}" dt="2021-05-08T10:08:19.619" v="43"/>
          <ac:spMkLst>
            <pc:docMk/>
            <pc:sldMk cId="1768467635" sldId="281"/>
            <ac:spMk id="4" creationId="{06B756E4-0AFC-F24A-9D29-6DFCEF3E17D3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08:19.619" v="43"/>
          <ac:spMkLst>
            <pc:docMk/>
            <pc:sldMk cId="1768467635" sldId="281"/>
            <ac:spMk id="8" creationId="{C0BFBD50-06CE-42F1-9AB9-3D9079057D1B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08:19.619" v="43"/>
          <ac:spMkLst>
            <pc:docMk/>
            <pc:sldMk cId="1768467635" sldId="281"/>
            <ac:spMk id="9" creationId="{787900AF-3ED0-4C02-A309-3984EBBD202C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08:19.619" v="43"/>
          <ac:spMkLst>
            <pc:docMk/>
            <pc:sldMk cId="1768467635" sldId="281"/>
            <ac:spMk id="15" creationId="{8DEDEE5C-3126-4336-A7D4-9277AF5A04B4}"/>
          </ac:spMkLst>
        </pc:spChg>
        <pc:picChg chg="mod ord">
          <ac:chgData name="Boddireddy, Sanjana" userId="S::sboddir@calstatela.edu::b9db7627-4f53-4821-84fe-819ff482d293" providerId="AD" clId="Web-{8ADF309F-DA05-41D8-B34C-7B6B87B2B5E5}" dt="2021-05-08T10:08:19.619" v="43"/>
          <ac:picMkLst>
            <pc:docMk/>
            <pc:sldMk cId="1768467635" sldId="281"/>
            <ac:picMk id="6" creationId="{3F2B9FAB-9557-B24D-9B2A-ECC3C5423489}"/>
          </ac:picMkLst>
        </pc:picChg>
        <pc:cxnChg chg="add del">
          <ac:chgData name="Boddireddy, Sanjana" userId="S::sboddir@calstatela.edu::b9db7627-4f53-4821-84fe-819ff482d293" providerId="AD" clId="Web-{8ADF309F-DA05-41D8-B34C-7B6B87B2B5E5}" dt="2021-05-08T10:08:19.619" v="43"/>
          <ac:cxnSpMkLst>
            <pc:docMk/>
            <pc:sldMk cId="1768467635" sldId="281"/>
            <ac:cxnSpMk id="20" creationId="{A7F400EE-A8A5-48AF-B4D6-291B52C6F0B0}"/>
          </ac:cxnSpMkLst>
        </pc:cxnChg>
      </pc:sldChg>
      <pc:sldChg chg="addSp delSp modSp mod setBg">
        <pc:chgData name="Boddireddy, Sanjana" userId="S::sboddir@calstatela.edu::b9db7627-4f53-4821-84fe-819ff482d293" providerId="AD" clId="Web-{8ADF309F-DA05-41D8-B34C-7B6B87B2B5E5}" dt="2021-05-08T10:06:26.865" v="31" actId="20577"/>
        <pc:sldMkLst>
          <pc:docMk/>
          <pc:sldMk cId="3958183805" sldId="282"/>
        </pc:sldMkLst>
        <pc:spChg chg="mod">
          <ac:chgData name="Boddireddy, Sanjana" userId="S::sboddir@calstatela.edu::b9db7627-4f53-4821-84fe-819ff482d293" providerId="AD" clId="Web-{8ADF309F-DA05-41D8-B34C-7B6B87B2B5E5}" dt="2021-05-08T10:06:26.865" v="31" actId="20577"/>
          <ac:spMkLst>
            <pc:docMk/>
            <pc:sldMk cId="3958183805" sldId="282"/>
            <ac:spMk id="2" creationId="{99236467-9D6B-0243-BDFF-E83067981EE7}"/>
          </ac:spMkLst>
        </pc:spChg>
        <pc:spChg chg="mod">
          <ac:chgData name="Boddireddy, Sanjana" userId="S::sboddir@calstatela.edu::b9db7627-4f53-4821-84fe-819ff482d293" providerId="AD" clId="Web-{8ADF309F-DA05-41D8-B34C-7B6B87B2B5E5}" dt="2021-05-08T10:05:18.332" v="23"/>
          <ac:spMkLst>
            <pc:docMk/>
            <pc:sldMk cId="3958183805" sldId="282"/>
            <ac:spMk id="3" creationId="{7FD9055F-6666-FB49-922C-DE53A8C23A0F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05:18.332" v="23"/>
          <ac:spMkLst>
            <pc:docMk/>
            <pc:sldMk cId="3958183805" sldId="282"/>
            <ac:spMk id="12" creationId="{5AAE9118-0436-4488-AC4A-C14DF6A7B6B1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05:18.332" v="23"/>
          <ac:spMkLst>
            <pc:docMk/>
            <pc:sldMk cId="3958183805" sldId="282"/>
            <ac:spMk id="14" creationId="{1B10F861-B8F1-49C7-BD58-EAB20CEE7F93}"/>
          </ac:spMkLst>
        </pc:spChg>
        <pc:spChg chg="add del">
          <ac:chgData name="Boddireddy, Sanjana" userId="S::sboddir@calstatela.edu::b9db7627-4f53-4821-84fe-819ff482d293" providerId="AD" clId="Web-{8ADF309F-DA05-41D8-B34C-7B6B87B2B5E5}" dt="2021-05-08T10:05:18.332" v="23"/>
          <ac:spMkLst>
            <pc:docMk/>
            <pc:sldMk cId="3958183805" sldId="282"/>
            <ac:spMk id="16" creationId="{61F6E425-22AB-4DA2-8FAC-58ADB58EF6C3}"/>
          </ac:spMkLst>
        </pc:spChg>
        <pc:picChg chg="mod ord">
          <ac:chgData name="Boddireddy, Sanjana" userId="S::sboddir@calstatela.edu::b9db7627-4f53-4821-84fe-819ff482d293" providerId="AD" clId="Web-{8ADF309F-DA05-41D8-B34C-7B6B87B2B5E5}" dt="2021-05-08T10:05:18.332" v="23"/>
          <ac:picMkLst>
            <pc:docMk/>
            <pc:sldMk cId="3958183805" sldId="282"/>
            <ac:picMk id="5" creationId="{6A756953-B8C2-E444-AB25-87262CD29517}"/>
          </ac:picMkLst>
        </pc:picChg>
        <pc:picChg chg="mod">
          <ac:chgData name="Boddireddy, Sanjana" userId="S::sboddir@calstatela.edu::b9db7627-4f53-4821-84fe-819ff482d293" providerId="AD" clId="Web-{8ADF309F-DA05-41D8-B34C-7B6B87B2B5E5}" dt="2021-05-08T10:05:18.332" v="23"/>
          <ac:picMkLst>
            <pc:docMk/>
            <pc:sldMk cId="3958183805" sldId="282"/>
            <ac:picMk id="7" creationId="{51A67FBB-0821-EE48-BD93-314341B22117}"/>
          </ac:picMkLst>
        </pc:picChg>
      </pc:sldChg>
      <pc:sldChg chg="addSp modSp mod setBg">
        <pc:chgData name="Boddireddy, Sanjana" userId="S::sboddir@calstatela.edu::b9db7627-4f53-4821-84fe-819ff482d293" providerId="AD" clId="Web-{8ADF309F-DA05-41D8-B34C-7B6B87B2B5E5}" dt="2021-05-08T10:06:44.600" v="32"/>
        <pc:sldMkLst>
          <pc:docMk/>
          <pc:sldMk cId="3068721050" sldId="284"/>
        </pc:sldMkLst>
        <pc:spChg chg="mod">
          <ac:chgData name="Boddireddy, Sanjana" userId="S::sboddir@calstatela.edu::b9db7627-4f53-4821-84fe-819ff482d293" providerId="AD" clId="Web-{8ADF309F-DA05-41D8-B34C-7B6B87B2B5E5}" dt="2021-05-08T10:06:44.600" v="32"/>
          <ac:spMkLst>
            <pc:docMk/>
            <pc:sldMk cId="3068721050" sldId="284"/>
            <ac:spMk id="2" creationId="{69B24D3A-95ED-5B42-9C05-3C2322792B76}"/>
          </ac:spMkLst>
        </pc:spChg>
        <pc:spChg chg="mod">
          <ac:chgData name="Boddireddy, Sanjana" userId="S::sboddir@calstatela.edu::b9db7627-4f53-4821-84fe-819ff482d293" providerId="AD" clId="Web-{8ADF309F-DA05-41D8-B34C-7B6B87B2B5E5}" dt="2021-05-08T10:06:44.600" v="32"/>
          <ac:spMkLst>
            <pc:docMk/>
            <pc:sldMk cId="3068721050" sldId="284"/>
            <ac:spMk id="4" creationId="{95B565EF-6E66-F647-9422-B8C74C14116B}"/>
          </ac:spMkLst>
        </pc:spChg>
        <pc:picChg chg="mod">
          <ac:chgData name="Boddireddy, Sanjana" userId="S::sboddir@calstatela.edu::b9db7627-4f53-4821-84fe-819ff482d293" providerId="AD" clId="Web-{8ADF309F-DA05-41D8-B34C-7B6B87B2B5E5}" dt="2021-05-08T10:06:44.600" v="32"/>
          <ac:picMkLst>
            <pc:docMk/>
            <pc:sldMk cId="3068721050" sldId="284"/>
            <ac:picMk id="6" creationId="{088EABB2-F9C9-A949-8098-6466839F8DFB}"/>
          </ac:picMkLst>
        </pc:picChg>
        <pc:cxnChg chg="add">
          <ac:chgData name="Boddireddy, Sanjana" userId="S::sboddir@calstatela.edu::b9db7627-4f53-4821-84fe-819ff482d293" providerId="AD" clId="Web-{8ADF309F-DA05-41D8-B34C-7B6B87B2B5E5}" dt="2021-05-08T10:06:44.600" v="32"/>
          <ac:cxnSpMkLst>
            <pc:docMk/>
            <pc:sldMk cId="3068721050" sldId="284"/>
            <ac:cxnSpMk id="11" creationId="{A7F400EE-A8A5-48AF-B4D6-291B52C6F0B0}"/>
          </ac:cxnSpMkLst>
        </pc:cxnChg>
      </pc:sldChg>
      <pc:sldChg chg="del">
        <pc:chgData name="Boddireddy, Sanjana" userId="S::sboddir@calstatela.edu::b9db7627-4f53-4821-84fe-819ff482d293" providerId="AD" clId="Web-{8ADF309F-DA05-41D8-B34C-7B6B87B2B5E5}" dt="2021-05-08T10:17:07.903" v="125"/>
        <pc:sldMkLst>
          <pc:docMk/>
          <pc:sldMk cId="1989020036" sldId="303"/>
        </pc:sldMkLst>
      </pc:sldChg>
      <pc:sldChg chg="delSp modSp add replId">
        <pc:chgData name="Boddireddy, Sanjana" userId="S::sboddir@calstatela.edu::b9db7627-4f53-4821-84fe-819ff482d293" providerId="AD" clId="Web-{8ADF309F-DA05-41D8-B34C-7B6B87B2B5E5}" dt="2021-05-08T10:16:44.887" v="124" actId="1076"/>
        <pc:sldMkLst>
          <pc:docMk/>
          <pc:sldMk cId="4132623690" sldId="308"/>
        </pc:sldMkLst>
        <pc:spChg chg="mod">
          <ac:chgData name="Boddireddy, Sanjana" userId="S::sboddir@calstatela.edu::b9db7627-4f53-4821-84fe-819ff482d293" providerId="AD" clId="Web-{8ADF309F-DA05-41D8-B34C-7B6B87B2B5E5}" dt="2021-05-08T10:16:44.887" v="124" actId="1076"/>
          <ac:spMkLst>
            <pc:docMk/>
            <pc:sldMk cId="4132623690" sldId="308"/>
            <ac:spMk id="3" creationId="{B5E494F3-C02F-FD44-91BD-C8A577859255}"/>
          </ac:spMkLst>
        </pc:spChg>
        <pc:picChg chg="del">
          <ac:chgData name="Boddireddy, Sanjana" userId="S::sboddir@calstatela.edu::b9db7627-4f53-4821-84fe-819ff482d293" providerId="AD" clId="Web-{8ADF309F-DA05-41D8-B34C-7B6B87B2B5E5}" dt="2021-05-08T10:11:24.891" v="58"/>
          <ac:picMkLst>
            <pc:docMk/>
            <pc:sldMk cId="4132623690" sldId="308"/>
            <ac:picMk id="5" creationId="{36DB57E8-BD12-C04A-8545-255A9AB303A6}"/>
          </ac:picMkLst>
        </pc:picChg>
        <pc:picChg chg="del">
          <ac:chgData name="Boddireddy, Sanjana" userId="S::sboddir@calstatela.edu::b9db7627-4f53-4821-84fe-819ff482d293" providerId="AD" clId="Web-{8ADF309F-DA05-41D8-B34C-7B6B87B2B5E5}" dt="2021-05-08T10:11:21.907" v="57"/>
          <ac:picMkLst>
            <pc:docMk/>
            <pc:sldMk cId="4132623690" sldId="308"/>
            <ac:picMk id="6" creationId="{D3D12B8E-F84E-EE47-9E1C-F2F876D91F97}"/>
          </ac:picMkLst>
        </pc:picChg>
      </pc:sldChg>
    </pc:docChg>
  </pc:docChgLst>
  <pc:docChgLst>
    <pc:chgData name="Muralidharan, Samyuktha" userId="S::smurali2@calstatela.edu::8c2dffe6-a533-4571-81d2-66e4222e6607" providerId="AD" clId="Web-{D850C05C-8803-463C-8AD6-63D5E774EFC6}"/>
    <pc:docChg chg="modSld">
      <pc:chgData name="Muralidharan, Samyuktha" userId="S::smurali2@calstatela.edu::8c2dffe6-a533-4571-81d2-66e4222e6607" providerId="AD" clId="Web-{D850C05C-8803-463C-8AD6-63D5E774EFC6}" dt="2021-05-08T23:27:15.935" v="35" actId="14100"/>
      <pc:docMkLst>
        <pc:docMk/>
      </pc:docMkLst>
      <pc:sldChg chg="modSp">
        <pc:chgData name="Muralidharan, Samyuktha" userId="S::smurali2@calstatela.edu::8c2dffe6-a533-4571-81d2-66e4222e6607" providerId="AD" clId="Web-{D850C05C-8803-463C-8AD6-63D5E774EFC6}" dt="2021-05-08T23:26:54.730" v="12" actId="20577"/>
        <pc:sldMkLst>
          <pc:docMk/>
          <pc:sldMk cId="3068721050" sldId="284"/>
        </pc:sldMkLst>
        <pc:spChg chg="mod">
          <ac:chgData name="Muralidharan, Samyuktha" userId="S::smurali2@calstatela.edu::8c2dffe6-a533-4571-81d2-66e4222e6607" providerId="AD" clId="Web-{D850C05C-8803-463C-8AD6-63D5E774EFC6}" dt="2021-05-08T23:26:54.730" v="12" actId="20577"/>
          <ac:spMkLst>
            <pc:docMk/>
            <pc:sldMk cId="3068721050" sldId="284"/>
            <ac:spMk id="4" creationId="{95B565EF-6E66-F647-9422-B8C74C14116B}"/>
          </ac:spMkLst>
        </pc:spChg>
      </pc:sldChg>
      <pc:sldChg chg="modSp">
        <pc:chgData name="Muralidharan, Samyuktha" userId="S::smurali2@calstatela.edu::8c2dffe6-a533-4571-81d2-66e4222e6607" providerId="AD" clId="Web-{D850C05C-8803-463C-8AD6-63D5E774EFC6}" dt="2021-05-08T23:27:15.935" v="35" actId="14100"/>
        <pc:sldMkLst>
          <pc:docMk/>
          <pc:sldMk cId="222497688" sldId="287"/>
        </pc:sldMkLst>
        <pc:spChg chg="mod">
          <ac:chgData name="Muralidharan, Samyuktha" userId="S::smurali2@calstatela.edu::8c2dffe6-a533-4571-81d2-66e4222e6607" providerId="AD" clId="Web-{D850C05C-8803-463C-8AD6-63D5E774EFC6}" dt="2021-05-08T23:27:08.966" v="33" actId="20577"/>
          <ac:spMkLst>
            <pc:docMk/>
            <pc:sldMk cId="222497688" sldId="287"/>
            <ac:spMk id="4" creationId="{53C7AF07-62A4-C046-ACD4-B48CBEF48B93}"/>
          </ac:spMkLst>
        </pc:spChg>
        <pc:picChg chg="mod">
          <ac:chgData name="Muralidharan, Samyuktha" userId="S::smurali2@calstatela.edu::8c2dffe6-a533-4571-81d2-66e4222e6607" providerId="AD" clId="Web-{D850C05C-8803-463C-8AD6-63D5E774EFC6}" dt="2021-05-08T23:27:15.935" v="35" actId="14100"/>
          <ac:picMkLst>
            <pc:docMk/>
            <pc:sldMk cId="222497688" sldId="287"/>
            <ac:picMk id="3" creationId="{DBC01383-ECEA-42B7-9E16-E8DE4642D7F0}"/>
          </ac:picMkLst>
        </pc:picChg>
      </pc:sldChg>
    </pc:docChg>
  </pc:docChgLst>
  <pc:docChgLst>
    <pc:chgData name="Muralidharan, Samyuktha" userId="S::smurali2@calstatela.edu::8c2dffe6-a533-4571-81d2-66e4222e6607" providerId="AD" clId="Web-{E0421CB5-6A31-4C72-9DD2-F84FDD6F55B3}"/>
    <pc:docChg chg="modSld">
      <pc:chgData name="Muralidharan, Samyuktha" userId="S::smurali2@calstatela.edu::8c2dffe6-a533-4571-81d2-66e4222e6607" providerId="AD" clId="Web-{E0421CB5-6A31-4C72-9DD2-F84FDD6F55B3}" dt="2021-05-09T04:06:58.761" v="57" actId="20577"/>
      <pc:docMkLst>
        <pc:docMk/>
      </pc:docMkLst>
      <pc:sldChg chg="addSp delSp modSp">
        <pc:chgData name="Muralidharan, Samyuktha" userId="S::smurali2@calstatela.edu::8c2dffe6-a533-4571-81d2-66e4222e6607" providerId="AD" clId="Web-{E0421CB5-6A31-4C72-9DD2-F84FDD6F55B3}" dt="2021-05-09T04:06:58.761" v="57" actId="20577"/>
        <pc:sldMkLst>
          <pc:docMk/>
          <pc:sldMk cId="2975228397" sldId="293"/>
        </pc:sldMkLst>
        <pc:spChg chg="mod">
          <ac:chgData name="Muralidharan, Samyuktha" userId="S::smurali2@calstatela.edu::8c2dffe6-a533-4571-81d2-66e4222e6607" providerId="AD" clId="Web-{E0421CB5-6A31-4C72-9DD2-F84FDD6F55B3}" dt="2021-05-09T04:03:35.682" v="4"/>
          <ac:spMkLst>
            <pc:docMk/>
            <pc:sldMk cId="2975228397" sldId="293"/>
            <ac:spMk id="2" creationId="{C15340C7-7CA9-6E48-B5E3-521578B886E0}"/>
          </ac:spMkLst>
        </pc:spChg>
        <pc:spChg chg="del">
          <ac:chgData name="Muralidharan, Samyuktha" userId="S::smurali2@calstatela.edu::8c2dffe6-a533-4571-81d2-66e4222e6607" providerId="AD" clId="Web-{E0421CB5-6A31-4C72-9DD2-F84FDD6F55B3}" dt="2021-05-09T04:03:12.462" v="0"/>
          <ac:spMkLst>
            <pc:docMk/>
            <pc:sldMk cId="2975228397" sldId="293"/>
            <ac:spMk id="4" creationId="{60C8953A-29AB-8344-B9AA-77B5E7D9D6DC}"/>
          </ac:spMkLst>
        </pc:spChg>
        <pc:spChg chg="del mod ord">
          <ac:chgData name="Muralidharan, Samyuktha" userId="S::smurali2@calstatela.edu::8c2dffe6-a533-4571-81d2-66e4222e6607" providerId="AD" clId="Web-{E0421CB5-6A31-4C72-9DD2-F84FDD6F55B3}" dt="2021-05-09T04:03:42.464" v="6"/>
          <ac:spMkLst>
            <pc:docMk/>
            <pc:sldMk cId="2975228397" sldId="293"/>
            <ac:spMk id="5" creationId="{FB77FB0B-AF13-4F2F-9C04-9B192D1EF2F4}"/>
          </ac:spMkLst>
        </pc:spChg>
        <pc:spChg chg="add mod">
          <ac:chgData name="Muralidharan, Samyuktha" userId="S::smurali2@calstatela.edu::8c2dffe6-a533-4571-81d2-66e4222e6607" providerId="AD" clId="Web-{E0421CB5-6A31-4C72-9DD2-F84FDD6F55B3}" dt="2021-05-09T04:06:58.761" v="57" actId="20577"/>
          <ac:spMkLst>
            <pc:docMk/>
            <pc:sldMk cId="2975228397" sldId="293"/>
            <ac:spMk id="7" creationId="{415B3AE0-AD18-43EF-8E58-151BC89E525B}"/>
          </ac:spMkLst>
        </pc:spChg>
        <pc:spChg chg="add del">
          <ac:chgData name="Muralidharan, Samyuktha" userId="S::smurali2@calstatela.edu::8c2dffe6-a533-4571-81d2-66e4222e6607" providerId="AD" clId="Web-{E0421CB5-6A31-4C72-9DD2-F84FDD6F55B3}" dt="2021-05-09T04:03:35.682" v="4"/>
          <ac:spMkLst>
            <pc:docMk/>
            <pc:sldMk cId="2975228397" sldId="293"/>
            <ac:spMk id="9" creationId="{827B839B-9ADE-406B-8590-F1CAEDED45A1}"/>
          </ac:spMkLst>
        </pc:spChg>
        <pc:spChg chg="add del">
          <ac:chgData name="Muralidharan, Samyuktha" userId="S::smurali2@calstatela.edu::8c2dffe6-a533-4571-81d2-66e4222e6607" providerId="AD" clId="Web-{E0421CB5-6A31-4C72-9DD2-F84FDD6F55B3}" dt="2021-05-09T04:03:35.682" v="4"/>
          <ac:spMkLst>
            <pc:docMk/>
            <pc:sldMk cId="2975228397" sldId="293"/>
            <ac:spMk id="11" creationId="{CFE45BF0-46DB-408C-B5F7-7B11716805D4}"/>
          </ac:spMkLst>
        </pc:spChg>
        <pc:spChg chg="add del">
          <ac:chgData name="Muralidharan, Samyuktha" userId="S::smurali2@calstatela.edu::8c2dffe6-a533-4571-81d2-66e4222e6607" providerId="AD" clId="Web-{E0421CB5-6A31-4C72-9DD2-F84FDD6F55B3}" dt="2021-05-09T04:03:35.682" v="4"/>
          <ac:spMkLst>
            <pc:docMk/>
            <pc:sldMk cId="2975228397" sldId="293"/>
            <ac:spMk id="13" creationId="{2AEBC8F2-97B1-41B4-93F1-2D289E197FBA}"/>
          </ac:spMkLst>
        </pc:spChg>
        <pc:spChg chg="add del">
          <ac:chgData name="Muralidharan, Samyuktha" userId="S::smurali2@calstatela.edu::8c2dffe6-a533-4571-81d2-66e4222e6607" providerId="AD" clId="Web-{E0421CB5-6A31-4C72-9DD2-F84FDD6F55B3}" dt="2021-05-09T04:03:35.682" v="4"/>
          <ac:spMkLst>
            <pc:docMk/>
            <pc:sldMk cId="2975228397" sldId="293"/>
            <ac:spMk id="15" creationId="{472E3A19-F5D5-48FC-BB9C-48C2F68F598B}"/>
          </ac:spMkLst>
        </pc:spChg>
        <pc:spChg chg="add del">
          <ac:chgData name="Muralidharan, Samyuktha" userId="S::smurali2@calstatela.edu::8c2dffe6-a533-4571-81d2-66e4222e6607" providerId="AD" clId="Web-{E0421CB5-6A31-4C72-9DD2-F84FDD6F55B3}" dt="2021-05-09T04:03:35.682" v="4"/>
          <ac:spMkLst>
            <pc:docMk/>
            <pc:sldMk cId="2975228397" sldId="293"/>
            <ac:spMk id="17" creationId="{7A62E32F-BB65-43A8-8EB5-92346890E549}"/>
          </ac:spMkLst>
        </pc:spChg>
        <pc:spChg chg="add del">
          <ac:chgData name="Muralidharan, Samyuktha" userId="S::smurali2@calstatela.edu::8c2dffe6-a533-4571-81d2-66e4222e6607" providerId="AD" clId="Web-{E0421CB5-6A31-4C72-9DD2-F84FDD6F55B3}" dt="2021-05-09T04:03:35.682" v="4"/>
          <ac:spMkLst>
            <pc:docMk/>
            <pc:sldMk cId="2975228397" sldId="293"/>
            <ac:spMk id="19" creationId="{14E91B64-9FCC-451E-AFB4-A827D6329367}"/>
          </ac:spMkLst>
        </pc:spChg>
        <pc:spChg chg="add">
          <ac:chgData name="Muralidharan, Samyuktha" userId="S::smurali2@calstatela.edu::8c2dffe6-a533-4571-81d2-66e4222e6607" providerId="AD" clId="Web-{E0421CB5-6A31-4C72-9DD2-F84FDD6F55B3}" dt="2021-05-09T04:03:35.682" v="4"/>
          <ac:spMkLst>
            <pc:docMk/>
            <pc:sldMk cId="2975228397" sldId="293"/>
            <ac:spMk id="21" creationId="{1A95671B-3CC6-4792-9114-B74FAEA224E6}"/>
          </ac:spMkLst>
        </pc:spChg>
        <pc:spChg chg="add del">
          <ac:chgData name="Muralidharan, Samyuktha" userId="S::smurali2@calstatela.edu::8c2dffe6-a533-4571-81d2-66e4222e6607" providerId="AD" clId="Web-{E0421CB5-6A31-4C72-9DD2-F84FDD6F55B3}" dt="2021-05-09T04:03:26.088" v="3"/>
          <ac:spMkLst>
            <pc:docMk/>
            <pc:sldMk cId="2975228397" sldId="293"/>
            <ac:spMk id="24" creationId="{1A95671B-3CC6-4792-9114-B74FAEA224E6}"/>
          </ac:spMkLst>
        </pc:spChg>
        <pc:picChg chg="add mod ord modCrop">
          <ac:chgData name="Muralidharan, Samyuktha" userId="S::smurali2@calstatela.edu::8c2dffe6-a533-4571-81d2-66e4222e6607" providerId="AD" clId="Web-{E0421CB5-6A31-4C72-9DD2-F84FDD6F55B3}" dt="2021-05-09T04:06:18.072" v="36"/>
          <ac:picMkLst>
            <pc:docMk/>
            <pc:sldMk cId="2975228397" sldId="293"/>
            <ac:picMk id="6" creationId="{E74D92AA-6CB9-4734-9948-76B7ABDD09C0}"/>
          </ac:picMkLst>
        </pc:picChg>
        <pc:picChg chg="add mod modCrop">
          <ac:chgData name="Muralidharan, Samyuktha" userId="S::smurali2@calstatela.edu::8c2dffe6-a533-4571-81d2-66e4222e6607" providerId="AD" clId="Web-{E0421CB5-6A31-4C72-9DD2-F84FDD6F55B3}" dt="2021-05-09T04:05:51.523" v="30"/>
          <ac:picMkLst>
            <pc:docMk/>
            <pc:sldMk cId="2975228397" sldId="293"/>
            <ac:picMk id="8" creationId="{BF1B00A3-B10B-4C42-AC3A-EDB23D3F8AB7}"/>
          </ac:picMkLst>
        </pc:picChg>
        <pc:picChg chg="add mod modCrop">
          <ac:chgData name="Muralidharan, Samyuktha" userId="S::smurali2@calstatela.edu::8c2dffe6-a533-4571-81d2-66e4222e6607" providerId="AD" clId="Web-{E0421CB5-6A31-4C72-9DD2-F84FDD6F55B3}" dt="2021-05-09T04:06:39.479" v="47" actId="14100"/>
          <ac:picMkLst>
            <pc:docMk/>
            <pc:sldMk cId="2975228397" sldId="293"/>
            <ac:picMk id="10" creationId="{1DCB905F-47ED-410B-861B-F5971CB4B2CF}"/>
          </ac:picMkLst>
        </pc:picChg>
      </pc:sldChg>
    </pc:docChg>
  </pc:docChgLst>
  <pc:docChgLst>
    <pc:chgData name="Muralidharan, Samyuktha" userId="S::smurali2@calstatela.edu::8c2dffe6-a533-4571-81d2-66e4222e6607" providerId="AD" clId="Web-{289ADD6B-2B0D-400B-B626-CF7AD0FB9E6C}"/>
    <pc:docChg chg="modSld">
      <pc:chgData name="Muralidharan, Samyuktha" userId="S::smurali2@calstatela.edu::8c2dffe6-a533-4571-81d2-66e4222e6607" providerId="AD" clId="Web-{289ADD6B-2B0D-400B-B626-CF7AD0FB9E6C}" dt="2021-05-09T03:59:11.550" v="2" actId="1076"/>
      <pc:docMkLst>
        <pc:docMk/>
      </pc:docMkLst>
      <pc:sldChg chg="addSp modSp">
        <pc:chgData name="Muralidharan, Samyuktha" userId="S::smurali2@calstatela.edu::8c2dffe6-a533-4571-81d2-66e4222e6607" providerId="AD" clId="Web-{289ADD6B-2B0D-400B-B626-CF7AD0FB9E6C}" dt="2021-05-09T03:59:11.550" v="2" actId="1076"/>
        <pc:sldMkLst>
          <pc:docMk/>
          <pc:sldMk cId="2975228397" sldId="293"/>
        </pc:sldMkLst>
        <pc:spChg chg="mod">
          <ac:chgData name="Muralidharan, Samyuktha" userId="S::smurali2@calstatela.edu::8c2dffe6-a533-4571-81d2-66e4222e6607" providerId="AD" clId="Web-{289ADD6B-2B0D-400B-B626-CF7AD0FB9E6C}" dt="2021-05-09T03:59:07.253" v="0" actId="20577"/>
          <ac:spMkLst>
            <pc:docMk/>
            <pc:sldMk cId="2975228397" sldId="293"/>
            <ac:spMk id="4" creationId="{60C8953A-29AB-8344-B9AA-77B5E7D9D6DC}"/>
          </ac:spMkLst>
        </pc:spChg>
        <pc:spChg chg="add mod">
          <ac:chgData name="Muralidharan, Samyuktha" userId="S::smurali2@calstatela.edu::8c2dffe6-a533-4571-81d2-66e4222e6607" providerId="AD" clId="Web-{289ADD6B-2B0D-400B-B626-CF7AD0FB9E6C}" dt="2021-05-09T03:59:11.550" v="2" actId="1076"/>
          <ac:spMkLst>
            <pc:docMk/>
            <pc:sldMk cId="2975228397" sldId="293"/>
            <ac:spMk id="5" creationId="{FB77FB0B-AF13-4F2F-9C04-9B192D1EF2F4}"/>
          </ac:spMkLst>
        </pc:spChg>
      </pc:sldChg>
    </pc:docChg>
  </pc:docChgLst>
  <pc:docChgLst>
    <pc:chgData name="Muralidharan, Samyuktha" userId="S::smurali2@calstatela.edu::8c2dffe6-a533-4571-81d2-66e4222e6607" providerId="AD" clId="Web-{C1688BA4-44B9-45C8-B813-4BC6DFDA8077}"/>
    <pc:docChg chg="modSld">
      <pc:chgData name="Muralidharan, Samyuktha" userId="S::smurali2@calstatela.edu::8c2dffe6-a533-4571-81d2-66e4222e6607" providerId="AD" clId="Web-{C1688BA4-44B9-45C8-B813-4BC6DFDA8077}" dt="2021-05-09T03:25:40.917" v="9" actId="20577"/>
      <pc:docMkLst>
        <pc:docMk/>
      </pc:docMkLst>
      <pc:sldChg chg="modSp">
        <pc:chgData name="Muralidharan, Samyuktha" userId="S::smurali2@calstatela.edu::8c2dffe6-a533-4571-81d2-66e4222e6607" providerId="AD" clId="Web-{C1688BA4-44B9-45C8-B813-4BC6DFDA8077}" dt="2021-05-09T03:25:40.917" v="9" actId="20577"/>
        <pc:sldMkLst>
          <pc:docMk/>
          <pc:sldMk cId="1383981805" sldId="276"/>
        </pc:sldMkLst>
        <pc:spChg chg="mod">
          <ac:chgData name="Muralidharan, Samyuktha" userId="S::smurali2@calstatela.edu::8c2dffe6-a533-4571-81d2-66e4222e6607" providerId="AD" clId="Web-{C1688BA4-44B9-45C8-B813-4BC6DFDA8077}" dt="2021-05-09T03:25:40.917" v="9" actId="20577"/>
          <ac:spMkLst>
            <pc:docMk/>
            <pc:sldMk cId="1383981805" sldId="276"/>
            <ac:spMk id="4" creationId="{87F80EDD-07C4-3E4C-8742-6FBFB4D23C5D}"/>
          </ac:spMkLst>
        </pc:spChg>
      </pc:sldChg>
    </pc:docChg>
  </pc:docChgLst>
  <pc:docChgLst>
    <pc:chgData name="Muralidharan, Samyuktha" userId="S::smurali2@calstatela.edu::8c2dffe6-a533-4571-81d2-66e4222e6607" providerId="AD" clId="Web-{BB2BF93F-C39B-4F02-9869-8D3B2DCDE876}"/>
    <pc:docChg chg="modSld">
      <pc:chgData name="Muralidharan, Samyuktha" userId="S::smurali2@calstatela.edu::8c2dffe6-a533-4571-81d2-66e4222e6607" providerId="AD" clId="Web-{BB2BF93F-C39B-4F02-9869-8D3B2DCDE876}" dt="2021-05-10T02:42:13.895" v="2"/>
      <pc:docMkLst>
        <pc:docMk/>
      </pc:docMkLst>
      <pc:sldChg chg="addSp delSp">
        <pc:chgData name="Muralidharan, Samyuktha" userId="S::smurali2@calstatela.edu::8c2dffe6-a533-4571-81d2-66e4222e6607" providerId="AD" clId="Web-{BB2BF93F-C39B-4F02-9869-8D3B2DCDE876}" dt="2021-05-10T02:42:13.895" v="2"/>
        <pc:sldMkLst>
          <pc:docMk/>
          <pc:sldMk cId="2494343203" sldId="292"/>
        </pc:sldMkLst>
        <pc:inkChg chg="del">
          <ac:chgData name="Muralidharan, Samyuktha" userId="S::smurali2@calstatela.edu::8c2dffe6-a533-4571-81d2-66e4222e6607" providerId="AD" clId="Web-{BB2BF93F-C39B-4F02-9869-8D3B2DCDE876}" dt="2021-05-10T02:41:57.035" v="0"/>
          <ac:inkMkLst>
            <pc:docMk/>
            <pc:sldMk cId="2494343203" sldId="292"/>
            <ac:inkMk id="7" creationId="{5D67A5B8-F3A9-4A77-A941-C39C23FCA26F}"/>
          </ac:inkMkLst>
        </pc:inkChg>
        <pc:inkChg chg="add">
          <ac:chgData name="Muralidharan, Samyuktha" userId="S::smurali2@calstatela.edu::8c2dffe6-a533-4571-81d2-66e4222e6607" providerId="AD" clId="Web-{BB2BF93F-C39B-4F02-9869-8D3B2DCDE876}" dt="2021-05-10T02:42:08.270" v="1"/>
          <ac:inkMkLst>
            <pc:docMk/>
            <pc:sldMk cId="2494343203" sldId="292"/>
            <ac:inkMk id="13" creationId="{19AFA712-D9E3-4A22-B1E5-DA2973AFDC22}"/>
          </ac:inkMkLst>
        </pc:inkChg>
        <pc:inkChg chg="add">
          <ac:chgData name="Muralidharan, Samyuktha" userId="S::smurali2@calstatela.edu::8c2dffe6-a533-4571-81d2-66e4222e6607" providerId="AD" clId="Web-{BB2BF93F-C39B-4F02-9869-8D3B2DCDE876}" dt="2021-05-10T02:42:13.895" v="2"/>
          <ac:inkMkLst>
            <pc:docMk/>
            <pc:sldMk cId="2494343203" sldId="292"/>
            <ac:inkMk id="14" creationId="{1CACA8B3-D393-4657-8D8B-3B0C52533D81}"/>
          </ac:inkMkLst>
        </pc:inkChg>
      </pc:sldChg>
    </pc:docChg>
  </pc:docChgLst>
  <pc:docChgLst>
    <pc:chgData name="Muralidharan, Samyuktha" userId="S::smurali2@calstatela.edu::8c2dffe6-a533-4571-81d2-66e4222e6607" providerId="AD" clId="Web-{E6DEE609-ED53-4B4A-AC0A-573BB47F1C9A}"/>
    <pc:docChg chg="addSld delSld modSld">
      <pc:chgData name="Muralidharan, Samyuktha" userId="S::smurali2@calstatela.edu::8c2dffe6-a533-4571-81d2-66e4222e6607" providerId="AD" clId="Web-{E6DEE609-ED53-4B4A-AC0A-573BB47F1C9A}" dt="2021-05-08T07:15:12.330" v="996" actId="14100"/>
      <pc:docMkLst>
        <pc:docMk/>
      </pc:docMkLst>
      <pc:sldChg chg="modSp">
        <pc:chgData name="Muralidharan, Samyuktha" userId="S::smurali2@calstatela.edu::8c2dffe6-a533-4571-81d2-66e4222e6607" providerId="AD" clId="Web-{E6DEE609-ED53-4B4A-AC0A-573BB47F1C9A}" dt="2021-05-08T03:49:44.190" v="173" actId="20577"/>
        <pc:sldMkLst>
          <pc:docMk/>
          <pc:sldMk cId="3402068984" sldId="257"/>
        </pc:sldMkLst>
        <pc:spChg chg="mod">
          <ac:chgData name="Muralidharan, Samyuktha" userId="S::smurali2@calstatela.edu::8c2dffe6-a533-4571-81d2-66e4222e6607" providerId="AD" clId="Web-{E6DEE609-ED53-4B4A-AC0A-573BB47F1C9A}" dt="2021-05-08T03:49:44.190" v="173" actId="20577"/>
          <ac:spMkLst>
            <pc:docMk/>
            <pc:sldMk cId="3402068984" sldId="257"/>
            <ac:spMk id="2" creationId="{8A9D749B-ACD3-DA41-9A26-2E6194C01B29}"/>
          </ac:spMkLst>
        </pc:spChg>
        <pc:spChg chg="mod">
          <ac:chgData name="Muralidharan, Samyuktha" userId="S::smurali2@calstatela.edu::8c2dffe6-a533-4571-81d2-66e4222e6607" providerId="AD" clId="Web-{E6DEE609-ED53-4B4A-AC0A-573BB47F1C9A}" dt="2021-05-08T03:49:23.377" v="169" actId="20577"/>
          <ac:spMkLst>
            <pc:docMk/>
            <pc:sldMk cId="3402068984" sldId="257"/>
            <ac:spMk id="3" creationId="{6DE03DE7-2261-8646-AF72-5059CDAA066C}"/>
          </ac:spMkLst>
        </pc:spChg>
      </pc:sldChg>
      <pc:sldChg chg="modSp">
        <pc:chgData name="Muralidharan, Samyuktha" userId="S::smurali2@calstatela.edu::8c2dffe6-a533-4571-81d2-66e4222e6607" providerId="AD" clId="Web-{E6DEE609-ED53-4B4A-AC0A-573BB47F1C9A}" dt="2021-05-08T03:50:18.739" v="179" actId="20577"/>
        <pc:sldMkLst>
          <pc:docMk/>
          <pc:sldMk cId="1355752500" sldId="258"/>
        </pc:sldMkLst>
        <pc:spChg chg="mod">
          <ac:chgData name="Muralidharan, Samyuktha" userId="S::smurali2@calstatela.edu::8c2dffe6-a533-4571-81d2-66e4222e6607" providerId="AD" clId="Web-{E6DEE609-ED53-4B4A-AC0A-573BB47F1C9A}" dt="2021-05-08T03:50:18.739" v="179" actId="20577"/>
          <ac:spMkLst>
            <pc:docMk/>
            <pc:sldMk cId="1355752500" sldId="258"/>
            <ac:spMk id="3" creationId="{6EA2EF09-417F-534D-A10E-F915A6FC1DAC}"/>
          </ac:spMkLst>
        </pc:spChg>
      </pc:sldChg>
      <pc:sldChg chg="modSp">
        <pc:chgData name="Muralidharan, Samyuktha" userId="S::smurali2@calstatela.edu::8c2dffe6-a533-4571-81d2-66e4222e6607" providerId="AD" clId="Web-{E6DEE609-ED53-4B4A-AC0A-573BB47F1C9A}" dt="2021-05-08T03:50:25.537" v="181" actId="20577"/>
        <pc:sldMkLst>
          <pc:docMk/>
          <pc:sldMk cId="3057038490" sldId="259"/>
        </pc:sldMkLst>
        <pc:spChg chg="mod">
          <ac:chgData name="Muralidharan, Samyuktha" userId="S::smurali2@calstatela.edu::8c2dffe6-a533-4571-81d2-66e4222e6607" providerId="AD" clId="Web-{E6DEE609-ED53-4B4A-AC0A-573BB47F1C9A}" dt="2021-05-08T03:50:25.537" v="181" actId="20577"/>
          <ac:spMkLst>
            <pc:docMk/>
            <pc:sldMk cId="3057038490" sldId="259"/>
            <ac:spMk id="3" creationId="{3885411C-5767-A54F-BE81-BCD4C5E3669B}"/>
          </ac:spMkLst>
        </pc:spChg>
      </pc:sldChg>
      <pc:sldChg chg="modSp">
        <pc:chgData name="Muralidharan, Samyuktha" userId="S::smurali2@calstatela.edu::8c2dffe6-a533-4571-81d2-66e4222e6607" providerId="AD" clId="Web-{E6DEE609-ED53-4B4A-AC0A-573BB47F1C9A}" dt="2021-05-08T04:01:39.858" v="272" actId="1076"/>
        <pc:sldMkLst>
          <pc:docMk/>
          <pc:sldMk cId="3919777616" sldId="260"/>
        </pc:sldMkLst>
        <pc:spChg chg="mod">
          <ac:chgData name="Muralidharan, Samyuktha" userId="S::smurali2@calstatela.edu::8c2dffe6-a533-4571-81d2-66e4222e6607" providerId="AD" clId="Web-{E6DEE609-ED53-4B4A-AC0A-573BB47F1C9A}" dt="2021-05-08T04:01:36.123" v="271" actId="14100"/>
          <ac:spMkLst>
            <pc:docMk/>
            <pc:sldMk cId="3919777616" sldId="260"/>
            <ac:spMk id="2" creationId="{0ED21F8D-8461-E448-B71F-1F2F45A02C89}"/>
          </ac:spMkLst>
        </pc:spChg>
        <pc:spChg chg="mod">
          <ac:chgData name="Muralidharan, Samyuktha" userId="S::smurali2@calstatela.edu::8c2dffe6-a533-4571-81d2-66e4222e6607" providerId="AD" clId="Web-{E6DEE609-ED53-4B4A-AC0A-573BB47F1C9A}" dt="2021-05-08T04:01:39.858" v="272" actId="1076"/>
          <ac:spMkLst>
            <pc:docMk/>
            <pc:sldMk cId="3919777616" sldId="260"/>
            <ac:spMk id="3" creationId="{B5E494F3-C02F-FD44-91BD-C8A577859255}"/>
          </ac:spMkLst>
        </pc:spChg>
      </pc:sldChg>
      <pc:sldChg chg="modSp">
        <pc:chgData name="Muralidharan, Samyuktha" userId="S::smurali2@calstatela.edu::8c2dffe6-a533-4571-81d2-66e4222e6607" providerId="AD" clId="Web-{E6DEE609-ED53-4B4A-AC0A-573BB47F1C9A}" dt="2021-05-08T05:37:22.648" v="433" actId="14100"/>
        <pc:sldMkLst>
          <pc:docMk/>
          <pc:sldMk cId="1311644361" sldId="262"/>
        </pc:sldMkLst>
        <pc:spChg chg="mod">
          <ac:chgData name="Muralidharan, Samyuktha" userId="S::smurali2@calstatela.edu::8c2dffe6-a533-4571-81d2-66e4222e6607" providerId="AD" clId="Web-{E6DEE609-ED53-4B4A-AC0A-573BB47F1C9A}" dt="2021-05-08T05:37:22.648" v="433" actId="14100"/>
          <ac:spMkLst>
            <pc:docMk/>
            <pc:sldMk cId="1311644361" sldId="262"/>
            <ac:spMk id="3" creationId="{C8C5CBD7-54FC-7948-B776-BB6E9C580FC6}"/>
          </ac:spMkLst>
        </pc:spChg>
      </pc:sldChg>
      <pc:sldChg chg="modSp">
        <pc:chgData name="Muralidharan, Samyuktha" userId="S::smurali2@calstatela.edu::8c2dffe6-a533-4571-81d2-66e4222e6607" providerId="AD" clId="Web-{E6DEE609-ED53-4B4A-AC0A-573BB47F1C9A}" dt="2021-05-08T03:51:52.261" v="215" actId="20577"/>
        <pc:sldMkLst>
          <pc:docMk/>
          <pc:sldMk cId="304368026" sldId="263"/>
        </pc:sldMkLst>
        <pc:spChg chg="mod">
          <ac:chgData name="Muralidharan, Samyuktha" userId="S::smurali2@calstatela.edu::8c2dffe6-a533-4571-81d2-66e4222e6607" providerId="AD" clId="Web-{E6DEE609-ED53-4B4A-AC0A-573BB47F1C9A}" dt="2021-05-08T03:51:52.261" v="215" actId="20577"/>
          <ac:spMkLst>
            <pc:docMk/>
            <pc:sldMk cId="304368026" sldId="263"/>
            <ac:spMk id="3" creationId="{81230820-0C1F-2D43-842C-E10CFD501F55}"/>
          </ac:spMkLst>
        </pc:spChg>
      </pc:sldChg>
      <pc:sldChg chg="addSp delSp modSp">
        <pc:chgData name="Muralidharan, Samyuktha" userId="S::smurali2@calstatela.edu::8c2dffe6-a533-4571-81d2-66e4222e6607" providerId="AD" clId="Web-{E6DEE609-ED53-4B4A-AC0A-573BB47F1C9A}" dt="2021-05-08T06:58:45.706" v="921"/>
        <pc:sldMkLst>
          <pc:docMk/>
          <pc:sldMk cId="1489194127" sldId="264"/>
        </pc:sldMkLst>
        <pc:graphicFrameChg chg="mod">
          <ac:chgData name="Muralidharan, Samyuktha" userId="S::smurali2@calstatela.edu::8c2dffe6-a533-4571-81d2-66e4222e6607" providerId="AD" clId="Web-{E6DEE609-ED53-4B4A-AC0A-573BB47F1C9A}" dt="2021-05-08T06:14:13.350" v="589" actId="14100"/>
          <ac:graphicFrameMkLst>
            <pc:docMk/>
            <pc:sldMk cId="1489194127" sldId="264"/>
            <ac:graphicFrameMk id="6" creationId="{0CC4E3AC-B0B3-4D4B-B945-DC7E54097B88}"/>
          </ac:graphicFrameMkLst>
        </pc:graphicFrameChg>
        <pc:picChg chg="add del mod">
          <ac:chgData name="Muralidharan, Samyuktha" userId="S::smurali2@calstatela.edu::8c2dffe6-a533-4571-81d2-66e4222e6607" providerId="AD" clId="Web-{E6DEE609-ED53-4B4A-AC0A-573BB47F1C9A}" dt="2021-05-08T06:58:45.706" v="921"/>
          <ac:picMkLst>
            <pc:docMk/>
            <pc:sldMk cId="1489194127" sldId="264"/>
            <ac:picMk id="162" creationId="{5BCA9031-478E-415E-BBE5-D597CE000DFA}"/>
          </ac:picMkLst>
        </pc:picChg>
      </pc:sldChg>
      <pc:sldChg chg="addSp delSp modSp">
        <pc:chgData name="Muralidharan, Samyuktha" userId="S::smurali2@calstatela.edu::8c2dffe6-a533-4571-81d2-66e4222e6607" providerId="AD" clId="Web-{E6DEE609-ED53-4B4A-AC0A-573BB47F1C9A}" dt="2021-05-08T05:36:11.349" v="432" actId="14100"/>
        <pc:sldMkLst>
          <pc:docMk/>
          <pc:sldMk cId="3442246824" sldId="265"/>
        </pc:sldMkLst>
        <pc:spChg chg="mod">
          <ac:chgData name="Muralidharan, Samyuktha" userId="S::smurali2@calstatela.edu::8c2dffe6-a533-4571-81d2-66e4222e6607" providerId="AD" clId="Web-{E6DEE609-ED53-4B4A-AC0A-573BB47F1C9A}" dt="2021-05-08T05:34:25.081" v="394"/>
          <ac:spMkLst>
            <pc:docMk/>
            <pc:sldMk cId="3442246824" sldId="265"/>
            <ac:spMk id="2" creationId="{36E12032-6EC3-A948-BF5E-0BA1312383A3}"/>
          </ac:spMkLst>
        </pc:spChg>
        <pc:spChg chg="mod">
          <ac:chgData name="Muralidharan, Samyuktha" userId="S::smurali2@calstatela.edu::8c2dffe6-a533-4571-81d2-66e4222e6607" providerId="AD" clId="Web-{E6DEE609-ED53-4B4A-AC0A-573BB47F1C9A}" dt="2021-05-08T05:36:02.927" v="430" actId="20577"/>
          <ac:spMkLst>
            <pc:docMk/>
            <pc:sldMk cId="3442246824" sldId="265"/>
            <ac:spMk id="3" creationId="{78E8980D-36E6-9B47-9500-4D823FC1FBD5}"/>
          </ac:spMkLst>
        </pc:spChg>
        <pc:spChg chg="del">
          <ac:chgData name="Muralidharan, Samyuktha" userId="S::smurali2@calstatela.edu::8c2dffe6-a533-4571-81d2-66e4222e6607" providerId="AD" clId="Web-{E6DEE609-ED53-4B4A-AC0A-573BB47F1C9A}" dt="2021-05-08T05:34:25.081" v="394"/>
          <ac:spMkLst>
            <pc:docMk/>
            <pc:sldMk cId="3442246824" sldId="265"/>
            <ac:spMk id="8" creationId="{DE7FFD28-545C-4C88-A2E7-152FB234C92C}"/>
          </ac:spMkLst>
        </pc:spChg>
        <pc:spChg chg="add">
          <ac:chgData name="Muralidharan, Samyuktha" userId="S::smurali2@calstatela.edu::8c2dffe6-a533-4571-81d2-66e4222e6607" providerId="AD" clId="Web-{E6DEE609-ED53-4B4A-AC0A-573BB47F1C9A}" dt="2021-05-08T05:34:25.081" v="394"/>
          <ac:spMkLst>
            <pc:docMk/>
            <pc:sldMk cId="3442246824" sldId="265"/>
            <ac:spMk id="13" creationId="{C4285719-470E-454C-AF62-8323075F1F5B}"/>
          </ac:spMkLst>
        </pc:spChg>
        <pc:spChg chg="add">
          <ac:chgData name="Muralidharan, Samyuktha" userId="S::smurali2@calstatela.edu::8c2dffe6-a533-4571-81d2-66e4222e6607" providerId="AD" clId="Web-{E6DEE609-ED53-4B4A-AC0A-573BB47F1C9A}" dt="2021-05-08T05:34:25.081" v="394"/>
          <ac:spMkLst>
            <pc:docMk/>
            <pc:sldMk cId="3442246824" sldId="265"/>
            <ac:spMk id="15" creationId="{CD9FE4EF-C4D8-49A0-B2FF-81D8DB7D8A24}"/>
          </ac:spMkLst>
        </pc:spChg>
        <pc:spChg chg="add">
          <ac:chgData name="Muralidharan, Samyuktha" userId="S::smurali2@calstatela.edu::8c2dffe6-a533-4571-81d2-66e4222e6607" providerId="AD" clId="Web-{E6DEE609-ED53-4B4A-AC0A-573BB47F1C9A}" dt="2021-05-08T05:34:25.081" v="394"/>
          <ac:spMkLst>
            <pc:docMk/>
            <pc:sldMk cId="3442246824" sldId="265"/>
            <ac:spMk id="17" creationId="{4300840D-0A0B-4512-BACA-B439D5B9C57C}"/>
          </ac:spMkLst>
        </pc:spChg>
        <pc:spChg chg="add">
          <ac:chgData name="Muralidharan, Samyuktha" userId="S::smurali2@calstatela.edu::8c2dffe6-a533-4571-81d2-66e4222e6607" providerId="AD" clId="Web-{E6DEE609-ED53-4B4A-AC0A-573BB47F1C9A}" dt="2021-05-08T05:34:25.081" v="394"/>
          <ac:spMkLst>
            <pc:docMk/>
            <pc:sldMk cId="3442246824" sldId="265"/>
            <ac:spMk id="19" creationId="{D2B78728-A580-49A7-84F9-6EF6F583ADE0}"/>
          </ac:spMkLst>
        </pc:spChg>
        <pc:spChg chg="add">
          <ac:chgData name="Muralidharan, Samyuktha" userId="S::smurali2@calstatela.edu::8c2dffe6-a533-4571-81d2-66e4222e6607" providerId="AD" clId="Web-{E6DEE609-ED53-4B4A-AC0A-573BB47F1C9A}" dt="2021-05-08T05:34:25.081" v="394"/>
          <ac:spMkLst>
            <pc:docMk/>
            <pc:sldMk cId="3442246824" sldId="265"/>
            <ac:spMk id="21" creationId="{38FAA1A1-D861-433F-88FA-1E9D6FD31D11}"/>
          </ac:spMkLst>
        </pc:spChg>
        <pc:spChg chg="add">
          <ac:chgData name="Muralidharan, Samyuktha" userId="S::smurali2@calstatela.edu::8c2dffe6-a533-4571-81d2-66e4222e6607" providerId="AD" clId="Web-{E6DEE609-ED53-4B4A-AC0A-573BB47F1C9A}" dt="2021-05-08T05:34:25.081" v="394"/>
          <ac:spMkLst>
            <pc:docMk/>
            <pc:sldMk cId="3442246824" sldId="265"/>
            <ac:spMk id="23" creationId="{8D71EDA1-87BF-4D5D-AB79-F346FD19278A}"/>
          </ac:spMkLst>
        </pc:spChg>
        <pc:picChg chg="add mod">
          <ac:chgData name="Muralidharan, Samyuktha" userId="S::smurali2@calstatela.edu::8c2dffe6-a533-4571-81d2-66e4222e6607" providerId="AD" clId="Web-{E6DEE609-ED53-4B4A-AC0A-573BB47F1C9A}" dt="2021-05-08T05:36:11.349" v="432" actId="14100"/>
          <ac:picMkLst>
            <pc:docMk/>
            <pc:sldMk cId="3442246824" sldId="265"/>
            <ac:picMk id="4" creationId="{B53849F5-E6C4-41FF-8E7C-0F5E2287C8F4}"/>
          </ac:picMkLst>
        </pc:picChg>
      </pc:sldChg>
      <pc:sldChg chg="del">
        <pc:chgData name="Muralidharan, Samyuktha" userId="S::smurali2@calstatela.edu::8c2dffe6-a533-4571-81d2-66e4222e6607" providerId="AD" clId="Web-{E6DEE609-ED53-4B4A-AC0A-573BB47F1C9A}" dt="2021-05-08T03:41:07.535" v="131"/>
        <pc:sldMkLst>
          <pc:docMk/>
          <pc:sldMk cId="230353057" sldId="266"/>
        </pc:sldMkLst>
      </pc:sldChg>
      <pc:sldChg chg="modSp">
        <pc:chgData name="Muralidharan, Samyuktha" userId="S::smurali2@calstatela.edu::8c2dffe6-a533-4571-81d2-66e4222e6607" providerId="AD" clId="Web-{E6DEE609-ED53-4B4A-AC0A-573BB47F1C9A}" dt="2021-05-08T03:53:03.530" v="226" actId="1076"/>
        <pc:sldMkLst>
          <pc:docMk/>
          <pc:sldMk cId="248075797" sldId="267"/>
        </pc:sldMkLst>
        <pc:spChg chg="mod">
          <ac:chgData name="Muralidharan, Samyuktha" userId="S::smurali2@calstatela.edu::8c2dffe6-a533-4571-81d2-66e4222e6607" providerId="AD" clId="Web-{E6DEE609-ED53-4B4A-AC0A-573BB47F1C9A}" dt="2021-05-08T03:27:21.284" v="34" actId="20577"/>
          <ac:spMkLst>
            <pc:docMk/>
            <pc:sldMk cId="248075797" sldId="267"/>
            <ac:spMk id="7" creationId="{7C71965D-0D3F-8541-A791-2B14D5C067AC}"/>
          </ac:spMkLst>
        </pc:spChg>
        <pc:picChg chg="mod">
          <ac:chgData name="Muralidharan, Samyuktha" userId="S::smurali2@calstatela.edu::8c2dffe6-a533-4571-81d2-66e4222e6607" providerId="AD" clId="Web-{E6DEE609-ED53-4B4A-AC0A-573BB47F1C9A}" dt="2021-05-08T03:53:03.530" v="226" actId="1076"/>
          <ac:picMkLst>
            <pc:docMk/>
            <pc:sldMk cId="248075797" sldId="267"/>
            <ac:picMk id="4" creationId="{DD15FDD6-2B41-5144-808D-7FDF2BD48839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26.204" v="234" actId="1076"/>
        <pc:sldMkLst>
          <pc:docMk/>
          <pc:sldMk cId="2898915247" sldId="268"/>
        </pc:sldMkLst>
        <pc:spChg chg="mod">
          <ac:chgData name="Muralidharan, Samyuktha" userId="S::smurali2@calstatela.edu::8c2dffe6-a533-4571-81d2-66e4222e6607" providerId="AD" clId="Web-{E6DEE609-ED53-4B4A-AC0A-573BB47F1C9A}" dt="2021-05-08T03:27:03.220" v="31" actId="20577"/>
          <ac:spMkLst>
            <pc:docMk/>
            <pc:sldMk cId="2898915247" sldId="268"/>
            <ac:spMk id="6" creationId="{0A417144-7C0E-AC4D-8294-96CB57BA941B}"/>
          </ac:spMkLst>
        </pc:spChg>
        <pc:picChg chg="add mod">
          <ac:chgData name="Muralidharan, Samyuktha" userId="S::smurali2@calstatela.edu::8c2dffe6-a533-4571-81d2-66e4222e6607" providerId="AD" clId="Web-{E6DEE609-ED53-4B4A-AC0A-573BB47F1C9A}" dt="2021-05-08T03:53:26.204" v="234" actId="1076"/>
          <ac:picMkLst>
            <pc:docMk/>
            <pc:sldMk cId="2898915247" sldId="268"/>
            <ac:picMk id="3" creationId="{25D008FB-D191-47E8-A77A-C735D8EBF57A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14.125" v="230" actId="1076"/>
        <pc:sldMkLst>
          <pc:docMk/>
          <pc:sldMk cId="3647952120" sldId="269"/>
        </pc:sldMkLst>
        <pc:spChg chg="mod">
          <ac:chgData name="Muralidharan, Samyuktha" userId="S::smurali2@calstatela.edu::8c2dffe6-a533-4571-81d2-66e4222e6607" providerId="AD" clId="Web-{E6DEE609-ED53-4B4A-AC0A-573BB47F1C9A}" dt="2021-05-08T03:27:18.768" v="33" actId="20577"/>
          <ac:spMkLst>
            <pc:docMk/>
            <pc:sldMk cId="3647952120" sldId="269"/>
            <ac:spMk id="6" creationId="{C0D1E356-EF13-5C4E-BD3A-3B9B07304281}"/>
          </ac:spMkLst>
        </pc:spChg>
        <pc:picChg chg="add mod">
          <ac:chgData name="Muralidharan, Samyuktha" userId="S::smurali2@calstatela.edu::8c2dffe6-a533-4571-81d2-66e4222e6607" providerId="AD" clId="Web-{E6DEE609-ED53-4B4A-AC0A-573BB47F1C9A}" dt="2021-05-08T03:53:14.125" v="230" actId="1076"/>
          <ac:picMkLst>
            <pc:docMk/>
            <pc:sldMk cId="3647952120" sldId="269"/>
            <ac:picMk id="3" creationId="{E868AAFA-9F1F-49DE-942C-A906824F36DF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09.624" v="228" actId="1076"/>
        <pc:sldMkLst>
          <pc:docMk/>
          <pc:sldMk cId="1088255603" sldId="270"/>
        </pc:sldMkLst>
        <pc:picChg chg="add mod">
          <ac:chgData name="Muralidharan, Samyuktha" userId="S::smurali2@calstatela.edu::8c2dffe6-a533-4571-81d2-66e4222e6607" providerId="AD" clId="Web-{E6DEE609-ED53-4B4A-AC0A-573BB47F1C9A}" dt="2021-05-08T03:53:09.624" v="228" actId="1076"/>
          <ac:picMkLst>
            <pc:docMk/>
            <pc:sldMk cId="1088255603" sldId="270"/>
            <ac:picMk id="4" creationId="{24F49F3F-9242-419A-AAB1-08BB7FD849D7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29.688" v="236" actId="1076"/>
        <pc:sldMkLst>
          <pc:docMk/>
          <pc:sldMk cId="2443262161" sldId="271"/>
        </pc:sldMkLst>
        <pc:picChg chg="add mod">
          <ac:chgData name="Muralidharan, Samyuktha" userId="S::smurali2@calstatela.edu::8c2dffe6-a533-4571-81d2-66e4222e6607" providerId="AD" clId="Web-{E6DEE609-ED53-4B4A-AC0A-573BB47F1C9A}" dt="2021-05-08T03:53:29.688" v="236" actId="1076"/>
          <ac:picMkLst>
            <pc:docMk/>
            <pc:sldMk cId="2443262161" sldId="271"/>
            <ac:picMk id="5" creationId="{0857E89D-D4E1-4AA4-BE00-7F46754EFF22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17.656" v="232" actId="1076"/>
        <pc:sldMkLst>
          <pc:docMk/>
          <pc:sldMk cId="1647503808" sldId="272"/>
        </pc:sldMkLst>
        <pc:picChg chg="add mod">
          <ac:chgData name="Muralidharan, Samyuktha" userId="S::smurali2@calstatela.edu::8c2dffe6-a533-4571-81d2-66e4222e6607" providerId="AD" clId="Web-{E6DEE609-ED53-4B4A-AC0A-573BB47F1C9A}" dt="2021-05-08T03:53:17.656" v="232" actId="1076"/>
          <ac:picMkLst>
            <pc:docMk/>
            <pc:sldMk cId="1647503808" sldId="272"/>
            <ac:picMk id="4" creationId="{8F429B6F-A37B-48FB-8AC0-8D9FE58474CC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4:18.175" v="252" actId="1076"/>
        <pc:sldMkLst>
          <pc:docMk/>
          <pc:sldMk cId="4164282939" sldId="273"/>
        </pc:sldMkLst>
        <pc:picChg chg="add mod">
          <ac:chgData name="Muralidharan, Samyuktha" userId="S::smurali2@calstatela.edu::8c2dffe6-a533-4571-81d2-66e4222e6607" providerId="AD" clId="Web-{E6DEE609-ED53-4B4A-AC0A-573BB47F1C9A}" dt="2021-05-08T03:54:18.175" v="252" actId="1076"/>
          <ac:picMkLst>
            <pc:docMk/>
            <pc:sldMk cId="4164282939" sldId="273"/>
            <ac:picMk id="3" creationId="{FC7D817A-8BC2-45E0-8D01-0375872BB122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7:04:03.276" v="937" actId="1076"/>
        <pc:sldMkLst>
          <pc:docMk/>
          <pc:sldMk cId="2378358660" sldId="275"/>
        </pc:sldMkLst>
        <pc:spChg chg="mod">
          <ac:chgData name="Muralidharan, Samyuktha" userId="S::smurali2@calstatela.edu::8c2dffe6-a533-4571-81d2-66e4222e6607" providerId="AD" clId="Web-{E6DEE609-ED53-4B4A-AC0A-573BB47F1C9A}" dt="2021-05-08T07:01:23.257" v="925" actId="1076"/>
          <ac:spMkLst>
            <pc:docMk/>
            <pc:sldMk cId="2378358660" sldId="275"/>
            <ac:spMk id="2" creationId="{2C0A9FAB-1A1A-C842-9C24-CD2DA8CBA4FB}"/>
          </ac:spMkLst>
        </pc:spChg>
        <pc:spChg chg="mod">
          <ac:chgData name="Muralidharan, Samyuktha" userId="S::smurali2@calstatela.edu::8c2dffe6-a533-4571-81d2-66e4222e6607" providerId="AD" clId="Web-{E6DEE609-ED53-4B4A-AC0A-573BB47F1C9A}" dt="2021-05-08T07:01:18.881" v="924" actId="20577"/>
          <ac:spMkLst>
            <pc:docMk/>
            <pc:sldMk cId="2378358660" sldId="275"/>
            <ac:spMk id="3" creationId="{72DE4084-1CA1-0048-AEF1-C99374E25C4C}"/>
          </ac:spMkLst>
        </pc:spChg>
        <pc:picChg chg="mod">
          <ac:chgData name="Muralidharan, Samyuktha" userId="S::smurali2@calstatela.edu::8c2dffe6-a533-4571-81d2-66e4222e6607" providerId="AD" clId="Web-{E6DEE609-ED53-4B4A-AC0A-573BB47F1C9A}" dt="2021-05-08T07:04:03.276" v="937" actId="1076"/>
          <ac:picMkLst>
            <pc:docMk/>
            <pc:sldMk cId="2378358660" sldId="275"/>
            <ac:picMk id="4" creationId="{47556E02-565C-F142-8423-8986C4273C72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7:04:00.089" v="936" actId="1076"/>
          <ac:picMkLst>
            <pc:docMk/>
            <pc:sldMk cId="2378358660" sldId="275"/>
            <ac:picMk id="5" creationId="{287A578E-3A14-4E55-A11A-1B7FA5C99BCB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2:34.232" v="221" actId="1076"/>
        <pc:sldMkLst>
          <pc:docMk/>
          <pc:sldMk cId="1383981805" sldId="276"/>
        </pc:sldMkLst>
        <pc:picChg chg="add mod">
          <ac:chgData name="Muralidharan, Samyuktha" userId="S::smurali2@calstatela.edu::8c2dffe6-a533-4571-81d2-66e4222e6607" providerId="AD" clId="Web-{E6DEE609-ED53-4B4A-AC0A-573BB47F1C9A}" dt="2021-05-08T03:52:34.232" v="221" actId="1076"/>
          <ac:picMkLst>
            <pc:docMk/>
            <pc:sldMk cId="1383981805" sldId="276"/>
            <ac:picMk id="5" creationId="{E621BE30-8203-499C-9022-1738C188D410}"/>
          </ac:picMkLst>
        </pc:picChg>
        <pc:picChg chg="mod modCrop">
          <ac:chgData name="Muralidharan, Samyuktha" userId="S::smurali2@calstatela.edu::8c2dffe6-a533-4571-81d2-66e4222e6607" providerId="AD" clId="Web-{E6DEE609-ED53-4B4A-AC0A-573BB47F1C9A}" dt="2021-05-08T03:30:37.639" v="54" actId="1076"/>
          <ac:picMkLst>
            <pc:docMk/>
            <pc:sldMk cId="1383981805" sldId="276"/>
            <ac:picMk id="6" creationId="{E448CF0B-4B53-E444-AA64-31B3DBEB2FDE}"/>
          </ac:picMkLst>
        </pc:picChg>
        <pc:picChg chg="mod modCrop">
          <ac:chgData name="Muralidharan, Samyuktha" userId="S::smurali2@calstatela.edu::8c2dffe6-a533-4571-81d2-66e4222e6607" providerId="AD" clId="Web-{E6DEE609-ED53-4B4A-AC0A-573BB47F1C9A}" dt="2021-05-08T03:28:57.024" v="36"/>
          <ac:picMkLst>
            <pc:docMk/>
            <pc:sldMk cId="1383981805" sldId="276"/>
            <ac:picMk id="8" creationId="{9C8E7D3B-8941-A245-91C7-6AB2CDCCC411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2:42.951" v="223" actId="1076"/>
        <pc:sldMkLst>
          <pc:docMk/>
          <pc:sldMk cId="1819326100" sldId="277"/>
        </pc:sldMkLst>
        <pc:picChg chg="add mod">
          <ac:chgData name="Muralidharan, Samyuktha" userId="S::smurali2@calstatela.edu::8c2dffe6-a533-4571-81d2-66e4222e6607" providerId="AD" clId="Web-{E6DEE609-ED53-4B4A-AC0A-573BB47F1C9A}" dt="2021-05-08T03:52:42.951" v="223" actId="1076"/>
          <ac:picMkLst>
            <pc:docMk/>
            <pc:sldMk cId="1819326100" sldId="277"/>
            <ac:picMk id="5" creationId="{9236A51F-905C-48F4-891C-A4FA6B55ECEC}"/>
          </ac:picMkLst>
        </pc:picChg>
        <pc:picChg chg="mod modCrop">
          <ac:chgData name="Muralidharan, Samyuktha" userId="S::smurali2@calstatela.edu::8c2dffe6-a533-4571-81d2-66e4222e6607" providerId="AD" clId="Web-{E6DEE609-ED53-4B4A-AC0A-573BB47F1C9A}" dt="2021-05-08T03:30:53.452" v="57" actId="1076"/>
          <ac:picMkLst>
            <pc:docMk/>
            <pc:sldMk cId="1819326100" sldId="277"/>
            <ac:picMk id="10" creationId="{0D49851E-6377-C147-AEBB-641B4B5F88A6}"/>
          </ac:picMkLst>
        </pc:picChg>
        <pc:picChg chg="mod modCrop">
          <ac:chgData name="Muralidharan, Samyuktha" userId="S::smurali2@calstatela.edu::8c2dffe6-a533-4571-81d2-66e4222e6607" providerId="AD" clId="Web-{E6DEE609-ED53-4B4A-AC0A-573BB47F1C9A}" dt="2021-05-08T03:30:02.090" v="48"/>
          <ac:picMkLst>
            <pc:docMk/>
            <pc:sldMk cId="1819326100" sldId="277"/>
            <ac:picMk id="12" creationId="{C3A9ADB1-4D39-7B40-AD20-C4FF01179EAC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2:49.201" v="225" actId="1076"/>
        <pc:sldMkLst>
          <pc:docMk/>
          <pc:sldMk cId="1499581310" sldId="278"/>
        </pc:sldMkLst>
        <pc:picChg chg="add mod">
          <ac:chgData name="Muralidharan, Samyuktha" userId="S::smurali2@calstatela.edu::8c2dffe6-a533-4571-81d2-66e4222e6607" providerId="AD" clId="Web-{E6DEE609-ED53-4B4A-AC0A-573BB47F1C9A}" dt="2021-05-08T03:52:49.201" v="225" actId="1076"/>
          <ac:picMkLst>
            <pc:docMk/>
            <pc:sldMk cId="1499581310" sldId="278"/>
            <ac:picMk id="3" creationId="{D4EE32CD-0098-49A5-BE21-DDDC0800C156}"/>
          </ac:picMkLst>
        </pc:picChg>
        <pc:picChg chg="mod modCrop">
          <ac:chgData name="Muralidharan, Samyuktha" userId="S::smurali2@calstatela.edu::8c2dffe6-a533-4571-81d2-66e4222e6607" providerId="AD" clId="Web-{E6DEE609-ED53-4B4A-AC0A-573BB47F1C9A}" dt="2021-05-08T03:31:49.721" v="64" actId="1076"/>
          <ac:picMkLst>
            <pc:docMk/>
            <pc:sldMk cId="1499581310" sldId="278"/>
            <ac:picMk id="6" creationId="{3A0C3C26-B3A4-D144-B1FF-FF518699705E}"/>
          </ac:picMkLst>
        </pc:picChg>
        <pc:picChg chg="mod modCrop">
          <ac:chgData name="Muralidharan, Samyuktha" userId="S::smurali2@calstatela.edu::8c2dffe6-a533-4571-81d2-66e4222e6607" providerId="AD" clId="Web-{E6DEE609-ED53-4B4A-AC0A-573BB47F1C9A}" dt="2021-05-08T03:31:52.440" v="65" actId="14100"/>
          <ac:picMkLst>
            <pc:docMk/>
            <pc:sldMk cId="1499581310" sldId="278"/>
            <ac:picMk id="8" creationId="{DB23D98D-F035-274B-AFD7-C4659C2468CC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4:57.021" v="258" actId="14100"/>
        <pc:sldMkLst>
          <pc:docMk/>
          <pc:sldMk cId="3502486494" sldId="279"/>
        </pc:sldMkLst>
        <pc:picChg chg="add mod">
          <ac:chgData name="Muralidharan, Samyuktha" userId="S::smurali2@calstatela.edu::8c2dffe6-a533-4571-81d2-66e4222e6607" providerId="AD" clId="Web-{E6DEE609-ED53-4B4A-AC0A-573BB47F1C9A}" dt="2021-05-08T03:54:57.021" v="258" actId="14100"/>
          <ac:picMkLst>
            <pc:docMk/>
            <pc:sldMk cId="3502486494" sldId="279"/>
            <ac:picMk id="6" creationId="{4654C8F3-D19B-4438-8F90-B6A9434F10AD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39.486" v="238" actId="1076"/>
        <pc:sldMkLst>
          <pc:docMk/>
          <pc:sldMk cId="1768467635" sldId="281"/>
        </pc:sldMkLst>
        <pc:spChg chg="mod">
          <ac:chgData name="Muralidharan, Samyuktha" userId="S::smurali2@calstatela.edu::8c2dffe6-a533-4571-81d2-66e4222e6607" providerId="AD" clId="Web-{E6DEE609-ED53-4B4A-AC0A-573BB47F1C9A}" dt="2021-05-08T03:32:02.910" v="68" actId="20577"/>
          <ac:spMkLst>
            <pc:docMk/>
            <pc:sldMk cId="1768467635" sldId="281"/>
            <ac:spMk id="4" creationId="{06B756E4-0AFC-F24A-9D29-6DFCEF3E17D3}"/>
          </ac:spMkLst>
        </pc:spChg>
        <pc:picChg chg="add mod">
          <ac:chgData name="Muralidharan, Samyuktha" userId="S::smurali2@calstatela.edu::8c2dffe6-a533-4571-81d2-66e4222e6607" providerId="AD" clId="Web-{E6DEE609-ED53-4B4A-AC0A-573BB47F1C9A}" dt="2021-05-08T03:53:39.486" v="238" actId="1076"/>
          <ac:picMkLst>
            <pc:docMk/>
            <pc:sldMk cId="1768467635" sldId="281"/>
            <ac:picMk id="3" creationId="{EBD05B49-21B8-4808-86BB-4D6C54BF966A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42.970" v="240" actId="1076"/>
        <pc:sldMkLst>
          <pc:docMk/>
          <pc:sldMk cId="3958183805" sldId="282"/>
        </pc:sldMkLst>
        <pc:picChg chg="add mod">
          <ac:chgData name="Muralidharan, Samyuktha" userId="S::smurali2@calstatela.edu::8c2dffe6-a533-4571-81d2-66e4222e6607" providerId="AD" clId="Web-{E6DEE609-ED53-4B4A-AC0A-573BB47F1C9A}" dt="2021-05-08T03:53:42.970" v="240" actId="1076"/>
          <ac:picMkLst>
            <pc:docMk/>
            <pc:sldMk cId="3958183805" sldId="282"/>
            <ac:picMk id="4" creationId="{FF1990A1-7A19-402D-A2CB-073A4F4AE78F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48.471" v="242" actId="1076"/>
        <pc:sldMkLst>
          <pc:docMk/>
          <pc:sldMk cId="3068721050" sldId="284"/>
        </pc:sldMkLst>
        <pc:spChg chg="mod">
          <ac:chgData name="Muralidharan, Samyuktha" userId="S::smurali2@calstatela.edu::8c2dffe6-a533-4571-81d2-66e4222e6607" providerId="AD" clId="Web-{E6DEE609-ED53-4B4A-AC0A-573BB47F1C9A}" dt="2021-05-08T03:32:07.441" v="70" actId="20577"/>
          <ac:spMkLst>
            <pc:docMk/>
            <pc:sldMk cId="3068721050" sldId="284"/>
            <ac:spMk id="4" creationId="{95B565EF-6E66-F647-9422-B8C74C14116B}"/>
          </ac:spMkLst>
        </pc:spChg>
        <pc:picChg chg="add mod">
          <ac:chgData name="Muralidharan, Samyuktha" userId="S::smurali2@calstatela.edu::8c2dffe6-a533-4571-81d2-66e4222e6607" providerId="AD" clId="Web-{E6DEE609-ED53-4B4A-AC0A-573BB47F1C9A}" dt="2021-05-08T03:53:48.471" v="242" actId="1076"/>
          <ac:picMkLst>
            <pc:docMk/>
            <pc:sldMk cId="3068721050" sldId="284"/>
            <ac:picMk id="3" creationId="{761051CD-6831-452E-B787-49E737C157E8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52.565" v="244" actId="1076"/>
        <pc:sldMkLst>
          <pc:docMk/>
          <pc:sldMk cId="4154794021" sldId="286"/>
        </pc:sldMkLst>
        <pc:picChg chg="add mod">
          <ac:chgData name="Muralidharan, Samyuktha" userId="S::smurali2@calstatela.edu::8c2dffe6-a533-4571-81d2-66e4222e6607" providerId="AD" clId="Web-{E6DEE609-ED53-4B4A-AC0A-573BB47F1C9A}" dt="2021-05-08T03:53:52.565" v="244" actId="1076"/>
          <ac:picMkLst>
            <pc:docMk/>
            <pc:sldMk cId="4154794021" sldId="286"/>
            <ac:picMk id="4" creationId="{0D403B42-3B8C-4DF8-84F0-8A8FEAC14547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3:57.987" v="246" actId="1076"/>
        <pc:sldMkLst>
          <pc:docMk/>
          <pc:sldMk cId="222497688" sldId="287"/>
        </pc:sldMkLst>
        <pc:spChg chg="mod">
          <ac:chgData name="Muralidharan, Samyuktha" userId="S::smurali2@calstatela.edu::8c2dffe6-a533-4571-81d2-66e4222e6607" providerId="AD" clId="Web-{E6DEE609-ED53-4B4A-AC0A-573BB47F1C9A}" dt="2021-05-08T03:32:11.457" v="72" actId="20577"/>
          <ac:spMkLst>
            <pc:docMk/>
            <pc:sldMk cId="222497688" sldId="287"/>
            <ac:spMk id="4" creationId="{53C7AF07-62A4-C046-ACD4-B48CBEF48B93}"/>
          </ac:spMkLst>
        </pc:spChg>
        <pc:picChg chg="add mod">
          <ac:chgData name="Muralidharan, Samyuktha" userId="S::smurali2@calstatela.edu::8c2dffe6-a533-4571-81d2-66e4222e6607" providerId="AD" clId="Web-{E6DEE609-ED53-4B4A-AC0A-573BB47F1C9A}" dt="2021-05-08T03:53:57.987" v="246" actId="1076"/>
          <ac:picMkLst>
            <pc:docMk/>
            <pc:sldMk cId="222497688" sldId="287"/>
            <ac:picMk id="3" creationId="{DBC01383-ECEA-42B7-9E16-E8DE4642D7F0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4:01.971" v="248" actId="1076"/>
        <pc:sldMkLst>
          <pc:docMk/>
          <pc:sldMk cId="2017057550" sldId="288"/>
        </pc:sldMkLst>
        <pc:picChg chg="add mod">
          <ac:chgData name="Muralidharan, Samyuktha" userId="S::smurali2@calstatela.edu::8c2dffe6-a533-4571-81d2-66e4222e6607" providerId="AD" clId="Web-{E6DEE609-ED53-4B4A-AC0A-573BB47F1C9A}" dt="2021-05-08T03:54:01.971" v="248" actId="1076"/>
          <ac:picMkLst>
            <pc:docMk/>
            <pc:sldMk cId="2017057550" sldId="288"/>
            <ac:picMk id="4" creationId="{4401D06D-71E7-404E-AEFA-A41F95FB43B7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4:09.972" v="250" actId="1076"/>
        <pc:sldMkLst>
          <pc:docMk/>
          <pc:sldMk cId="1963260961" sldId="289"/>
        </pc:sldMkLst>
        <pc:picChg chg="add mod">
          <ac:chgData name="Muralidharan, Samyuktha" userId="S::smurali2@calstatela.edu::8c2dffe6-a533-4571-81d2-66e4222e6607" providerId="AD" clId="Web-{E6DEE609-ED53-4B4A-AC0A-573BB47F1C9A}" dt="2021-05-08T03:54:09.972" v="250" actId="1076"/>
          <ac:picMkLst>
            <pc:docMk/>
            <pc:sldMk cId="1963260961" sldId="289"/>
            <ac:picMk id="6" creationId="{3A39816A-C28B-42B9-99B5-1A0B05165068}"/>
          </ac:picMkLst>
        </pc:picChg>
      </pc:sldChg>
      <pc:sldChg chg="addSp delSp modSp mod setBg setClrOvrMap">
        <pc:chgData name="Muralidharan, Samyuktha" userId="S::smurali2@calstatela.edu::8c2dffe6-a533-4571-81d2-66e4222e6607" providerId="AD" clId="Web-{E6DEE609-ED53-4B4A-AC0A-573BB47F1C9A}" dt="2021-05-08T07:05:36.247" v="945" actId="14100"/>
        <pc:sldMkLst>
          <pc:docMk/>
          <pc:sldMk cId="1373198290" sldId="290"/>
        </pc:sldMkLst>
        <pc:spChg chg="mod">
          <ac:chgData name="Muralidharan, Samyuktha" userId="S::smurali2@calstatela.edu::8c2dffe6-a533-4571-81d2-66e4222e6607" providerId="AD" clId="Web-{E6DEE609-ED53-4B4A-AC0A-573BB47F1C9A}" dt="2021-05-08T07:05:13.481" v="943"/>
          <ac:spMkLst>
            <pc:docMk/>
            <pc:sldMk cId="1373198290" sldId="290"/>
            <ac:spMk id="2" creationId="{E6EF6772-56DE-3E4C-97EC-520A810618D2}"/>
          </ac:spMkLst>
        </pc:spChg>
        <pc:spChg chg="del">
          <ac:chgData name="Muralidharan, Samyuktha" userId="S::smurali2@calstatela.edu::8c2dffe6-a533-4571-81d2-66e4222e6607" providerId="AD" clId="Web-{E6DEE609-ED53-4B4A-AC0A-573BB47F1C9A}" dt="2021-05-08T07:04:13.198" v="938"/>
          <ac:spMkLst>
            <pc:docMk/>
            <pc:sldMk cId="1373198290" sldId="290"/>
            <ac:spMk id="3" creationId="{A5A34A98-50F7-D249-B5C6-1A806B2F47EB}"/>
          </ac:spMkLst>
        </pc:spChg>
        <pc:spChg chg="add del">
          <ac:chgData name="Muralidharan, Samyuktha" userId="S::smurali2@calstatela.edu::8c2dffe6-a533-4571-81d2-66e4222e6607" providerId="AD" clId="Web-{E6DEE609-ED53-4B4A-AC0A-573BB47F1C9A}" dt="2021-05-08T07:05:25.732" v="944"/>
          <ac:spMkLst>
            <pc:docMk/>
            <pc:sldMk cId="1373198290" sldId="290"/>
            <ac:spMk id="10" creationId="{17FA3DEC-111D-4646-B634-D01684D8C411}"/>
          </ac:spMkLst>
        </pc:spChg>
        <pc:spChg chg="add">
          <ac:chgData name="Muralidharan, Samyuktha" userId="S::smurali2@calstatela.edu::8c2dffe6-a533-4571-81d2-66e4222e6607" providerId="AD" clId="Web-{E6DEE609-ED53-4B4A-AC0A-573BB47F1C9A}" dt="2021-05-08T07:05:13.481" v="943"/>
          <ac:spMkLst>
            <pc:docMk/>
            <pc:sldMk cId="1373198290" sldId="290"/>
            <ac:spMk id="13" creationId="{DCFD1A13-2B88-47B7-AAE9-AD6F3296EE2F}"/>
          </ac:spMkLst>
        </pc:spChg>
        <pc:spChg chg="add">
          <ac:chgData name="Muralidharan, Samyuktha" userId="S::smurali2@calstatela.edu::8c2dffe6-a533-4571-81d2-66e4222e6607" providerId="AD" clId="Web-{E6DEE609-ED53-4B4A-AC0A-573BB47F1C9A}" dt="2021-05-08T07:05:13.481" v="943"/>
          <ac:spMkLst>
            <pc:docMk/>
            <pc:sldMk cId="1373198290" sldId="290"/>
            <ac:spMk id="15" creationId="{F5CE4102-C93A-420A-98A7-5A7DD0C5C5B1}"/>
          </ac:spMkLst>
        </pc:spChg>
        <pc:picChg chg="add mod ord">
          <ac:chgData name="Muralidharan, Samyuktha" userId="S::smurali2@calstatela.edu::8c2dffe6-a533-4571-81d2-66e4222e6607" providerId="AD" clId="Web-{E6DEE609-ED53-4B4A-AC0A-573BB47F1C9A}" dt="2021-05-08T07:05:13.481" v="943"/>
          <ac:picMkLst>
            <pc:docMk/>
            <pc:sldMk cId="1373198290" sldId="290"/>
            <ac:picMk id="4" creationId="{D8FF7B06-E907-4C41-BD2A-B95C90E97FCF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7:05:36.247" v="945" actId="14100"/>
          <ac:picMkLst>
            <pc:docMk/>
            <pc:sldMk cId="1373198290" sldId="290"/>
            <ac:picMk id="6" creationId="{72558A40-5D5D-4C4D-8A56-BAE46DA393AA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4:33.161" v="253"/>
        <pc:sldMkLst>
          <pc:docMk/>
          <pc:sldMk cId="2511000845" sldId="291"/>
        </pc:sldMkLst>
        <pc:spChg chg="mod">
          <ac:chgData name="Muralidharan, Samyuktha" userId="S::smurali2@calstatela.edu::8c2dffe6-a533-4571-81d2-66e4222e6607" providerId="AD" clId="Web-{E6DEE609-ED53-4B4A-AC0A-573BB47F1C9A}" dt="2021-05-08T03:26:22.171" v="21" actId="1076"/>
          <ac:spMkLst>
            <pc:docMk/>
            <pc:sldMk cId="2511000845" sldId="291"/>
            <ac:spMk id="2" creationId="{A68943D4-BD13-584A-B94F-DDA0E1D122E9}"/>
          </ac:spMkLst>
        </pc:spChg>
        <pc:spChg chg="mod">
          <ac:chgData name="Muralidharan, Samyuktha" userId="S::smurali2@calstatela.edu::8c2dffe6-a533-4571-81d2-66e4222e6607" providerId="AD" clId="Web-{E6DEE609-ED53-4B4A-AC0A-573BB47F1C9A}" dt="2021-05-08T03:26:24.327" v="22" actId="1076"/>
          <ac:spMkLst>
            <pc:docMk/>
            <pc:sldMk cId="2511000845" sldId="291"/>
            <ac:spMk id="4" creationId="{F313DB5C-745B-7547-B9B9-A3D0754F5013}"/>
          </ac:spMkLst>
        </pc:spChg>
        <pc:picChg chg="add mod modCrop">
          <ac:chgData name="Muralidharan, Samyuktha" userId="S::smurali2@calstatela.edu::8c2dffe6-a533-4571-81d2-66e4222e6607" providerId="AD" clId="Web-{E6DEE609-ED53-4B4A-AC0A-573BB47F1C9A}" dt="2021-05-08T03:32:38.521" v="75" actId="1076"/>
          <ac:picMkLst>
            <pc:docMk/>
            <pc:sldMk cId="2511000845" sldId="291"/>
            <ac:picMk id="3" creationId="{2EF1777F-31A0-48FF-ACFD-DA7F50D5353B}"/>
          </ac:picMkLst>
        </pc:picChg>
        <pc:picChg chg="add mod modCrop">
          <ac:chgData name="Muralidharan, Samyuktha" userId="S::smurali2@calstatela.edu::8c2dffe6-a533-4571-81d2-66e4222e6607" providerId="AD" clId="Web-{E6DEE609-ED53-4B4A-AC0A-573BB47F1C9A}" dt="2021-05-08T03:33:00.444" v="78" actId="14100"/>
          <ac:picMkLst>
            <pc:docMk/>
            <pc:sldMk cId="2511000845" sldId="291"/>
            <ac:picMk id="5" creationId="{5396D135-F779-4AA2-BDA1-C1E38F858E5F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3:33:44.837" v="86" actId="1076"/>
          <ac:picMkLst>
            <pc:docMk/>
            <pc:sldMk cId="2511000845" sldId="291"/>
            <ac:picMk id="6" creationId="{9DF6F470-D918-47A8-A8FC-6FE610D6E9C0}"/>
          </ac:picMkLst>
        </pc:picChg>
        <pc:picChg chg="add">
          <ac:chgData name="Muralidharan, Samyuktha" userId="S::smurali2@calstatela.edu::8c2dffe6-a533-4571-81d2-66e4222e6607" providerId="AD" clId="Web-{E6DEE609-ED53-4B4A-AC0A-573BB47F1C9A}" dt="2021-05-08T03:54:33.161" v="253"/>
          <ac:picMkLst>
            <pc:docMk/>
            <pc:sldMk cId="2511000845" sldId="291"/>
            <ac:picMk id="8" creationId="{961CA474-9BD2-43DA-B080-498D3181A0F5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3:54:37.755" v="254"/>
        <pc:sldMkLst>
          <pc:docMk/>
          <pc:sldMk cId="2494343203" sldId="292"/>
        </pc:sldMkLst>
        <pc:spChg chg="mod">
          <ac:chgData name="Muralidharan, Samyuktha" userId="S::smurali2@calstatela.edu::8c2dffe6-a533-4571-81d2-66e4222e6607" providerId="AD" clId="Web-{E6DEE609-ED53-4B4A-AC0A-573BB47F1C9A}" dt="2021-05-08T03:35:53.345" v="113" actId="1076"/>
          <ac:spMkLst>
            <pc:docMk/>
            <pc:sldMk cId="2494343203" sldId="292"/>
            <ac:spMk id="2" creationId="{D9F26015-10D2-5C4D-958C-F201128DE1A8}"/>
          </ac:spMkLst>
        </pc:spChg>
        <pc:spChg chg="mod">
          <ac:chgData name="Muralidharan, Samyuktha" userId="S::smurali2@calstatela.edu::8c2dffe6-a533-4571-81d2-66e4222e6607" providerId="AD" clId="Web-{E6DEE609-ED53-4B4A-AC0A-573BB47F1C9A}" dt="2021-05-08T03:37:16.350" v="130" actId="14100"/>
          <ac:spMkLst>
            <pc:docMk/>
            <pc:sldMk cId="2494343203" sldId="292"/>
            <ac:spMk id="4" creationId="{B64C9C7D-3477-6E49-82D5-00A88892502C}"/>
          </ac:spMkLst>
        </pc:spChg>
        <pc:picChg chg="add mod">
          <ac:chgData name="Muralidharan, Samyuktha" userId="S::smurali2@calstatela.edu::8c2dffe6-a533-4571-81d2-66e4222e6607" providerId="AD" clId="Web-{E6DEE609-ED53-4B4A-AC0A-573BB47F1C9A}" dt="2021-05-08T03:36:10.940" v="117" actId="1076"/>
          <ac:picMkLst>
            <pc:docMk/>
            <pc:sldMk cId="2494343203" sldId="292"/>
            <ac:picMk id="3" creationId="{0BA12B3A-B5A4-4009-A40F-28E4AF460C00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3:36:07.018" v="116" actId="1076"/>
          <ac:picMkLst>
            <pc:docMk/>
            <pc:sldMk cId="2494343203" sldId="292"/>
            <ac:picMk id="5" creationId="{B987B182-F141-4B3A-B952-9BB8D21B1BF7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3:36:43.004" v="129" actId="1076"/>
          <ac:picMkLst>
            <pc:docMk/>
            <pc:sldMk cId="2494343203" sldId="292"/>
            <ac:picMk id="6" creationId="{AACD10A9-E48C-4A23-8DD2-A18F0BE9EF3C}"/>
          </ac:picMkLst>
        </pc:picChg>
        <pc:picChg chg="add">
          <ac:chgData name="Muralidharan, Samyuktha" userId="S::smurali2@calstatela.edu::8c2dffe6-a533-4571-81d2-66e4222e6607" providerId="AD" clId="Web-{E6DEE609-ED53-4B4A-AC0A-573BB47F1C9A}" dt="2021-05-08T03:54:37.755" v="254"/>
          <ac:picMkLst>
            <pc:docMk/>
            <pc:sldMk cId="2494343203" sldId="292"/>
            <ac:picMk id="8" creationId="{CCB7C88C-ACB1-4C5D-AF04-D24CE6B03443}"/>
          </ac:picMkLst>
        </pc:picChg>
      </pc:sldChg>
      <pc:sldChg chg="addSp modSp">
        <pc:chgData name="Muralidharan, Samyuktha" userId="S::smurali2@calstatela.edu::8c2dffe6-a533-4571-81d2-66e4222e6607" providerId="AD" clId="Web-{E6DEE609-ED53-4B4A-AC0A-573BB47F1C9A}" dt="2021-05-08T05:31:41.873" v="391" actId="14100"/>
        <pc:sldMkLst>
          <pc:docMk/>
          <pc:sldMk cId="2975228397" sldId="293"/>
        </pc:sldMkLst>
        <pc:spChg chg="mod">
          <ac:chgData name="Muralidharan, Samyuktha" userId="S::smurali2@calstatela.edu::8c2dffe6-a533-4571-81d2-66e4222e6607" providerId="AD" clId="Web-{E6DEE609-ED53-4B4A-AC0A-573BB47F1C9A}" dt="2021-05-08T05:31:41.873" v="391" actId="14100"/>
          <ac:spMkLst>
            <pc:docMk/>
            <pc:sldMk cId="2975228397" sldId="293"/>
            <ac:spMk id="4" creationId="{60C8953A-29AB-8344-B9AA-77B5E7D9D6DC}"/>
          </ac:spMkLst>
        </pc:spChg>
        <pc:picChg chg="add">
          <ac:chgData name="Muralidharan, Samyuktha" userId="S::smurali2@calstatela.edu::8c2dffe6-a533-4571-81d2-66e4222e6607" providerId="AD" clId="Web-{E6DEE609-ED53-4B4A-AC0A-573BB47F1C9A}" dt="2021-05-08T03:54:42.067" v="255"/>
          <ac:picMkLst>
            <pc:docMk/>
            <pc:sldMk cId="2975228397" sldId="293"/>
            <ac:picMk id="3" creationId="{C961D15E-D34A-4FC4-AC05-2D6582149F13}"/>
          </ac:picMkLst>
        </pc:picChg>
      </pc:sldChg>
      <pc:sldChg chg="addSp">
        <pc:chgData name="Muralidharan, Samyuktha" userId="S::smurali2@calstatela.edu::8c2dffe6-a533-4571-81d2-66e4222e6607" providerId="AD" clId="Web-{E6DEE609-ED53-4B4A-AC0A-573BB47F1C9A}" dt="2021-05-08T03:54:46.771" v="256"/>
        <pc:sldMkLst>
          <pc:docMk/>
          <pc:sldMk cId="2816875583" sldId="295"/>
        </pc:sldMkLst>
        <pc:picChg chg="add">
          <ac:chgData name="Muralidharan, Samyuktha" userId="S::smurali2@calstatela.edu::8c2dffe6-a533-4571-81d2-66e4222e6607" providerId="AD" clId="Web-{E6DEE609-ED53-4B4A-AC0A-573BB47F1C9A}" dt="2021-05-08T03:54:46.771" v="256"/>
          <ac:picMkLst>
            <pc:docMk/>
            <pc:sldMk cId="2816875583" sldId="295"/>
            <ac:picMk id="6" creationId="{2BA3E5B7-4B88-4F7D-85F6-7C6B4DDF4936}"/>
          </ac:picMkLst>
        </pc:picChg>
      </pc:sldChg>
      <pc:sldChg chg="modSp">
        <pc:chgData name="Muralidharan, Samyuktha" userId="S::smurali2@calstatela.edu::8c2dffe6-a533-4571-81d2-66e4222e6607" providerId="AD" clId="Web-{E6DEE609-ED53-4B4A-AC0A-573BB47F1C9A}" dt="2021-05-08T05:28:38.990" v="388"/>
        <pc:sldMkLst>
          <pc:docMk/>
          <pc:sldMk cId="669986697" sldId="297"/>
        </pc:sldMkLst>
        <pc:graphicFrameChg chg="mod modGraphic">
          <ac:chgData name="Muralidharan, Samyuktha" userId="S::smurali2@calstatela.edu::8c2dffe6-a533-4571-81d2-66e4222e6607" providerId="AD" clId="Web-{E6DEE609-ED53-4B4A-AC0A-573BB47F1C9A}" dt="2021-05-08T05:28:38.990" v="388"/>
          <ac:graphicFrameMkLst>
            <pc:docMk/>
            <pc:sldMk cId="669986697" sldId="297"/>
            <ac:graphicFrameMk id="4" creationId="{598D4B2D-13C9-EB4B-BA7B-D0CFB7E1C8E8}"/>
          </ac:graphicFrameMkLst>
        </pc:graphicFrameChg>
      </pc:sldChg>
      <pc:sldChg chg="addSp delSp modSp">
        <pc:chgData name="Muralidharan, Samyuktha" userId="S::smurali2@calstatela.edu::8c2dffe6-a533-4571-81d2-66e4222e6607" providerId="AD" clId="Web-{E6DEE609-ED53-4B4A-AC0A-573BB47F1C9A}" dt="2021-05-08T06:06:23.537" v="587" actId="20577"/>
        <pc:sldMkLst>
          <pc:docMk/>
          <pc:sldMk cId="1989020036" sldId="303"/>
        </pc:sldMkLst>
        <pc:spChg chg="mod">
          <ac:chgData name="Muralidharan, Samyuktha" userId="S::smurali2@calstatela.edu::8c2dffe6-a533-4571-81d2-66e4222e6607" providerId="AD" clId="Web-{E6DEE609-ED53-4B4A-AC0A-573BB47F1C9A}" dt="2021-05-08T05:49:38.840" v="489" actId="14100"/>
          <ac:spMkLst>
            <pc:docMk/>
            <pc:sldMk cId="1989020036" sldId="303"/>
            <ac:spMk id="2" creationId="{08174B67-C8AF-4EAB-85E3-7CEC770A0CCD}"/>
          </ac:spMkLst>
        </pc:spChg>
        <pc:spChg chg="add del mod">
          <ac:chgData name="Muralidharan, Samyuktha" userId="S::smurali2@calstatela.edu::8c2dffe6-a533-4571-81d2-66e4222e6607" providerId="AD" clId="Web-{E6DEE609-ED53-4B4A-AC0A-573BB47F1C9A}" dt="2021-05-08T04:04:23.914" v="293"/>
          <ac:spMkLst>
            <pc:docMk/>
            <pc:sldMk cId="1989020036" sldId="303"/>
            <ac:spMk id="3" creationId="{4087C8F4-8786-4F6C-9162-DDE94B12BC04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4:03:41.490" v="283"/>
          <ac:spMkLst>
            <pc:docMk/>
            <pc:sldMk cId="1989020036" sldId="303"/>
            <ac:spMk id="4" creationId="{D7F82A56-C9C8-4733-A5AA-ED7382FE8DEF}"/>
          </ac:spMkLst>
        </pc:spChg>
        <pc:spChg chg="mod">
          <ac:chgData name="Muralidharan, Samyuktha" userId="S::smurali2@calstatela.edu::8c2dffe6-a533-4571-81d2-66e4222e6607" providerId="AD" clId="Web-{E6DEE609-ED53-4B4A-AC0A-573BB47F1C9A}" dt="2021-05-08T06:06:23.537" v="587" actId="20577"/>
          <ac:spMkLst>
            <pc:docMk/>
            <pc:sldMk cId="1989020036" sldId="303"/>
            <ac:spMk id="106" creationId="{4A63DF82-4D4D-4FB8-B6BF-80B3159A16F3}"/>
          </ac:spMkLst>
        </pc:spChg>
      </pc:sldChg>
      <pc:sldChg chg="addSp delSp modSp new del">
        <pc:chgData name="Muralidharan, Samyuktha" userId="S::smurali2@calstatela.edu::8c2dffe6-a533-4571-81d2-66e4222e6607" providerId="AD" clId="Web-{E6DEE609-ED53-4B4A-AC0A-573BB47F1C9A}" dt="2021-05-08T06:55:47.389" v="872"/>
        <pc:sldMkLst>
          <pc:docMk/>
          <pc:sldMk cId="233168382" sldId="304"/>
        </pc:sldMkLst>
        <pc:spChg chg="del">
          <ac:chgData name="Muralidharan, Samyuktha" userId="S::smurali2@calstatela.edu::8c2dffe6-a533-4571-81d2-66e4222e6607" providerId="AD" clId="Web-{E6DEE609-ED53-4B4A-AC0A-573BB47F1C9A}" dt="2021-05-08T06:22:22.117" v="602"/>
          <ac:spMkLst>
            <pc:docMk/>
            <pc:sldMk cId="233168382" sldId="304"/>
            <ac:spMk id="3" creationId="{24C8FC87-E977-44B9-ACB9-461B16261C80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5:42.701" v="870" actId="14100"/>
          <ac:spMkLst>
            <pc:docMk/>
            <pc:sldMk cId="233168382" sldId="304"/>
            <ac:spMk id="8" creationId="{EDE95783-3B7D-4B94-93C5-0B02F5DAB16B}"/>
          </ac:spMkLst>
        </pc:spChg>
        <pc:picChg chg="add del mod">
          <ac:chgData name="Muralidharan, Samyuktha" userId="S::smurali2@calstatela.edu::8c2dffe6-a533-4571-81d2-66e4222e6607" providerId="AD" clId="Web-{E6DEE609-ED53-4B4A-AC0A-573BB47F1C9A}" dt="2021-05-08T06:55:43.701" v="871"/>
          <ac:picMkLst>
            <pc:docMk/>
            <pc:sldMk cId="233168382" sldId="304"/>
            <ac:picMk id="5" creationId="{747B46B8-9FB3-46C8-8F54-A8365800AF53}"/>
          </ac:picMkLst>
        </pc:picChg>
        <pc:picChg chg="add del mod ord">
          <ac:chgData name="Muralidharan, Samyuktha" userId="S::smurali2@calstatela.edu::8c2dffe6-a533-4571-81d2-66e4222e6607" providerId="AD" clId="Web-{E6DEE609-ED53-4B4A-AC0A-573BB47F1C9A}" dt="2021-05-08T06:55:31.826" v="868"/>
          <ac:picMkLst>
            <pc:docMk/>
            <pc:sldMk cId="233168382" sldId="304"/>
            <ac:picMk id="6" creationId="{1741E6BF-40AF-4660-A694-950DC067E448}"/>
          </ac:picMkLst>
        </pc:picChg>
      </pc:sldChg>
      <pc:sldChg chg="addSp delSp modSp new">
        <pc:chgData name="Muralidharan, Samyuktha" userId="S::smurali2@calstatela.edu::8c2dffe6-a533-4571-81d2-66e4222e6607" providerId="AD" clId="Web-{E6DEE609-ED53-4B4A-AC0A-573BB47F1C9A}" dt="2021-05-08T07:02:11.977" v="934" actId="14100"/>
        <pc:sldMkLst>
          <pc:docMk/>
          <pc:sldMk cId="4076613177" sldId="305"/>
        </pc:sldMkLst>
        <pc:spChg chg="mod">
          <ac:chgData name="Muralidharan, Samyuktha" userId="S::smurali2@calstatela.edu::8c2dffe6-a533-4571-81d2-66e4222e6607" providerId="AD" clId="Web-{E6DEE609-ED53-4B4A-AC0A-573BB47F1C9A}" dt="2021-05-08T07:02:11.977" v="934" actId="14100"/>
          <ac:spMkLst>
            <pc:docMk/>
            <pc:sldMk cId="4076613177" sldId="305"/>
            <ac:spMk id="2" creationId="{F288E9EB-73F4-4920-B500-0E50E4BC5818}"/>
          </ac:spMkLst>
        </pc:spChg>
        <pc:spChg chg="del">
          <ac:chgData name="Muralidharan, Samyuktha" userId="S::smurali2@calstatela.edu::8c2dffe6-a533-4571-81d2-66e4222e6607" providerId="AD" clId="Web-{E6DEE609-ED53-4B4A-AC0A-573BB47F1C9A}" dt="2021-05-08T06:21:34.444" v="597"/>
          <ac:spMkLst>
            <pc:docMk/>
            <pc:sldMk cId="4076613177" sldId="305"/>
            <ac:spMk id="3" creationId="{D72A0316-0986-4E2B-8D2E-69B77ADC3B94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2:32.571" v="844" actId="1076"/>
          <ac:spMkLst>
            <pc:docMk/>
            <pc:sldMk cId="4076613177" sldId="305"/>
            <ac:spMk id="5" creationId="{FD65CA58-8776-41FF-8F08-1D5FB70F6E20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4:43.121" v="862"/>
          <ac:spMkLst>
            <pc:docMk/>
            <pc:sldMk cId="4076613177" sldId="305"/>
            <ac:spMk id="6" creationId="{97ED69B6-BEDD-4013-8F87-A2477CEEBA85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8:53.206" v="922" actId="20577"/>
          <ac:spMkLst>
            <pc:docMk/>
            <pc:sldMk cId="4076613177" sldId="305"/>
            <ac:spMk id="7" creationId="{E7EEFA9D-DDC6-477C-BB45-71DDB2C1F96B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2:44.915" v="848" actId="14100"/>
          <ac:spMkLst>
            <pc:docMk/>
            <pc:sldMk cId="4076613177" sldId="305"/>
            <ac:spMk id="8" creationId="{AA6CDCCA-1B5D-4994-BDDD-27B8D7689776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4:25.918" v="859"/>
          <ac:spMkLst>
            <pc:docMk/>
            <pc:sldMk cId="4076613177" sldId="305"/>
            <ac:spMk id="12" creationId="{30359CE2-3642-4484-AC20-B2B8863E8072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7:55.876" v="903" actId="1076"/>
          <ac:spMkLst>
            <pc:docMk/>
            <pc:sldMk cId="4076613177" sldId="305"/>
            <ac:spMk id="15" creationId="{E2915A83-EFD8-4B8A-A5A0-85B4C985756C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4:29.683" v="860"/>
          <ac:spMkLst>
            <pc:docMk/>
            <pc:sldMk cId="4076613177" sldId="305"/>
            <ac:spMk id="16" creationId="{02739FC5-1BEE-40F2-B3B4-3BE3F5989616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2:22.711" v="841" actId="14100"/>
          <ac:spMkLst>
            <pc:docMk/>
            <pc:sldMk cId="4076613177" sldId="305"/>
            <ac:spMk id="20" creationId="{F73B73B0-442F-47C9-8C8F-51689F1ADBBE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42:53.954" v="754" actId="1076"/>
          <ac:spMkLst>
            <pc:docMk/>
            <pc:sldMk cId="4076613177" sldId="305"/>
            <ac:spMk id="21" creationId="{1BB679A8-DF45-41FC-B033-85838791578B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8:08.283" v="907" actId="1076"/>
          <ac:spMkLst>
            <pc:docMk/>
            <pc:sldMk cId="4076613177" sldId="305"/>
            <ac:spMk id="23" creationId="{A387BDB3-0158-4E67-84AC-CBC0D31B9CD2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8:02.955" v="905" actId="1076"/>
          <ac:spMkLst>
            <pc:docMk/>
            <pc:sldMk cId="4076613177" sldId="305"/>
            <ac:spMk id="25" creationId="{DBB7ABDF-D0F6-43BE-914D-57207E3F8691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2:26.227" v="842" actId="14100"/>
          <ac:spMkLst>
            <pc:docMk/>
            <pc:sldMk cId="4076613177" sldId="305"/>
            <ac:spMk id="29" creationId="{7139A2AD-EB74-4293-8D65-52C6222F72DA}"/>
          </ac:spMkLst>
        </pc:spChg>
        <pc:spChg chg="add del mod">
          <ac:chgData name="Muralidharan, Samyuktha" userId="S::smurali2@calstatela.edu::8c2dffe6-a533-4571-81d2-66e4222e6607" providerId="AD" clId="Web-{E6DEE609-ED53-4B4A-AC0A-573BB47F1C9A}" dt="2021-05-08T06:48:49.092" v="821"/>
          <ac:spMkLst>
            <pc:docMk/>
            <pc:sldMk cId="4076613177" sldId="305"/>
            <ac:spMk id="30" creationId="{7D639645-95A5-4351-9E4D-4C13FF7E8245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4:55.622" v="863"/>
          <ac:spMkLst>
            <pc:docMk/>
            <pc:sldMk cId="4076613177" sldId="305"/>
            <ac:spMk id="31" creationId="{4C1DDD5D-73D2-43CF-B3D2-CCA3E04B9512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5:14.419" v="867"/>
          <ac:spMkLst>
            <pc:docMk/>
            <pc:sldMk cId="4076613177" sldId="305"/>
            <ac:spMk id="32" creationId="{C0873B85-FAB7-4F85-B937-9D1E3DC29D6A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5:01.028" v="865"/>
          <ac:spMkLst>
            <pc:docMk/>
            <pc:sldMk cId="4076613177" sldId="305"/>
            <ac:spMk id="33" creationId="{21ED3E0C-7A5D-4237-B9A4-2BF3F4B47FBA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7:45.751" v="901" actId="1076"/>
          <ac:spMkLst>
            <pc:docMk/>
            <pc:sldMk cId="4076613177" sldId="305"/>
            <ac:spMk id="35" creationId="{E9F03FF6-161F-4FA6-A6CD-F477CF422B4C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4:57.997" v="864"/>
          <ac:spMkLst>
            <pc:docMk/>
            <pc:sldMk cId="4076613177" sldId="305"/>
            <ac:spMk id="36" creationId="{2E8226F6-3BB2-4151-B9AA-FFA67064D568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6:12.389" v="877" actId="14100"/>
          <ac:spMkLst>
            <pc:docMk/>
            <pc:sldMk cId="4076613177" sldId="305"/>
            <ac:spMk id="37" creationId="{E4DF90B0-3737-4CB6-9DEE-DD5687BE409C}"/>
          </ac:spMkLst>
        </pc:spChg>
        <pc:spChg chg="add del">
          <ac:chgData name="Muralidharan, Samyuktha" userId="S::smurali2@calstatela.edu::8c2dffe6-a533-4571-81d2-66e4222e6607" providerId="AD" clId="Web-{E6DEE609-ED53-4B4A-AC0A-573BB47F1C9A}" dt="2021-05-08T06:56:16.452" v="879"/>
          <ac:spMkLst>
            <pc:docMk/>
            <pc:sldMk cId="4076613177" sldId="305"/>
            <ac:spMk id="38" creationId="{1862228B-4EE7-4B69-8030-5F2A27E0F05A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7:02.156" v="889" actId="1076"/>
          <ac:spMkLst>
            <pc:docMk/>
            <pc:sldMk cId="4076613177" sldId="305"/>
            <ac:spMk id="39" creationId="{78DA22E3-563D-47E7-90F3-BA44B9892D84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7:20.188" v="894" actId="14100"/>
          <ac:spMkLst>
            <pc:docMk/>
            <pc:sldMk cId="4076613177" sldId="305"/>
            <ac:spMk id="40" creationId="{1ACEEE14-1DE7-4912-9805-E03D05CFF146}"/>
          </ac:spMkLst>
        </pc:spChg>
        <pc:spChg chg="add mod">
          <ac:chgData name="Muralidharan, Samyuktha" userId="S::smurali2@calstatela.edu::8c2dffe6-a533-4571-81d2-66e4222e6607" providerId="AD" clId="Web-{E6DEE609-ED53-4B4A-AC0A-573BB47F1C9A}" dt="2021-05-08T06:58:36.471" v="920" actId="1076"/>
          <ac:spMkLst>
            <pc:docMk/>
            <pc:sldMk cId="4076613177" sldId="305"/>
            <ac:spMk id="41" creationId="{B436D5B2-5187-41B9-AD65-3CCCA7D902CE}"/>
          </ac:spMkLst>
        </pc:spChg>
        <pc:picChg chg="add mod ord">
          <ac:chgData name="Muralidharan, Samyuktha" userId="S::smurali2@calstatela.edu::8c2dffe6-a533-4571-81d2-66e4222e6607" providerId="AD" clId="Web-{E6DEE609-ED53-4B4A-AC0A-573BB47F1C9A}" dt="2021-05-08T06:43:46.378" v="767" actId="1076"/>
          <ac:picMkLst>
            <pc:docMk/>
            <pc:sldMk cId="4076613177" sldId="305"/>
            <ac:picMk id="4" creationId="{8A37B1C7-1DD1-47C1-9921-F737E6D365D2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6:43:26.237" v="761" actId="1076"/>
          <ac:picMkLst>
            <pc:docMk/>
            <pc:sldMk cId="4076613177" sldId="305"/>
            <ac:picMk id="9" creationId="{715FB714-5E6B-4171-893C-404B838421CF}"/>
          </ac:picMkLst>
        </pc:picChg>
        <pc:picChg chg="add del mod">
          <ac:chgData name="Muralidharan, Samyuktha" userId="S::smurali2@calstatela.edu::8c2dffe6-a533-4571-81d2-66e4222e6607" providerId="AD" clId="Web-{E6DEE609-ED53-4B4A-AC0A-573BB47F1C9A}" dt="2021-05-08T06:27:13.129" v="635"/>
          <ac:picMkLst>
            <pc:docMk/>
            <pc:sldMk cId="4076613177" sldId="305"/>
            <ac:picMk id="10" creationId="{6D97C709-4B09-4F4E-93EA-1619D3612744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6:45:58.525" v="793" actId="1076"/>
          <ac:picMkLst>
            <pc:docMk/>
            <pc:sldMk cId="4076613177" sldId="305"/>
            <ac:picMk id="11" creationId="{9DFD5B4C-B870-4217-A75D-E778F35012E7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6:43:49.222" v="768" actId="1076"/>
          <ac:picMkLst>
            <pc:docMk/>
            <pc:sldMk cId="4076613177" sldId="305"/>
            <ac:picMk id="13" creationId="{4563439D-A51C-49E6-91A4-0FA06DDF2BC0}"/>
          </ac:picMkLst>
        </pc:picChg>
        <pc:picChg chg="add del">
          <ac:chgData name="Muralidharan, Samyuktha" userId="S::smurali2@calstatela.edu::8c2dffe6-a533-4571-81d2-66e4222e6607" providerId="AD" clId="Web-{E6DEE609-ED53-4B4A-AC0A-573BB47F1C9A}" dt="2021-05-08T06:31:02.056" v="654"/>
          <ac:picMkLst>
            <pc:docMk/>
            <pc:sldMk cId="4076613177" sldId="305"/>
            <ac:picMk id="14" creationId="{4A8EA535-D3F2-4DF1-8CA4-79434A0BD734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6:41:10.374" v="732" actId="1076"/>
          <ac:picMkLst>
            <pc:docMk/>
            <pc:sldMk cId="4076613177" sldId="305"/>
            <ac:picMk id="24" creationId="{8047FB31-01DD-4358-B789-F4397FCA31AC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6:41:14.061" v="734" actId="1076"/>
          <ac:picMkLst>
            <pc:docMk/>
            <pc:sldMk cId="4076613177" sldId="305"/>
            <ac:picMk id="26" creationId="{3B61EBE7-3132-476E-833B-D21112BCC648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6:57:42.579" v="900" actId="1076"/>
          <ac:picMkLst>
            <pc:docMk/>
            <pc:sldMk cId="4076613177" sldId="305"/>
            <ac:picMk id="27" creationId="{EECB16FC-C92A-4CC9-8411-2681E3229898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6:42:09.281" v="747" actId="1076"/>
          <ac:picMkLst>
            <pc:docMk/>
            <pc:sldMk cId="4076613177" sldId="305"/>
            <ac:picMk id="28" creationId="{C8F6DC21-7F4E-4852-BCF2-B4D6B822BF96}"/>
          </ac:picMkLst>
        </pc:picChg>
        <pc:picChg chg="add mod">
          <ac:chgData name="Muralidharan, Samyuktha" userId="S::smurali2@calstatela.edu::8c2dffe6-a533-4571-81d2-66e4222e6607" providerId="AD" clId="Web-{E6DEE609-ED53-4B4A-AC0A-573BB47F1C9A}" dt="2021-05-08T06:57:39.423" v="899" actId="1076"/>
          <ac:picMkLst>
            <pc:docMk/>
            <pc:sldMk cId="4076613177" sldId="305"/>
            <ac:picMk id="34" creationId="{684F4DAD-87F6-44C8-B5D2-6A5199A99170}"/>
          </ac:picMkLst>
        </pc:picChg>
        <pc:cxnChg chg="add del mod">
          <ac:chgData name="Muralidharan, Samyuktha" userId="S::smurali2@calstatela.edu::8c2dffe6-a533-4571-81d2-66e4222e6607" providerId="AD" clId="Web-{E6DEE609-ED53-4B4A-AC0A-573BB47F1C9A}" dt="2021-05-08T06:56:42.687" v="884"/>
          <ac:cxnSpMkLst>
            <pc:docMk/>
            <pc:sldMk cId="4076613177" sldId="305"/>
            <ac:cxnSpMk id="17" creationId="{5394184D-94D8-44B2-83A4-E20CE77B6D83}"/>
          </ac:cxnSpMkLst>
        </pc:cxnChg>
        <pc:cxnChg chg="add del mod">
          <ac:chgData name="Muralidharan, Samyuktha" userId="S::smurali2@calstatela.edu::8c2dffe6-a533-4571-81d2-66e4222e6607" providerId="AD" clId="Web-{E6DEE609-ED53-4B4A-AC0A-573BB47F1C9A}" dt="2021-05-08T06:56:01.905" v="875"/>
          <ac:cxnSpMkLst>
            <pc:docMk/>
            <pc:sldMk cId="4076613177" sldId="305"/>
            <ac:cxnSpMk id="18" creationId="{C77AF47A-FADD-4BF7-AE45-701DF184A91D}"/>
          </ac:cxnSpMkLst>
        </pc:cxnChg>
        <pc:cxnChg chg="add del mod">
          <ac:chgData name="Muralidharan, Samyuktha" userId="S::smurali2@calstatela.edu::8c2dffe6-a533-4571-81d2-66e4222e6607" providerId="AD" clId="Web-{E6DEE609-ED53-4B4A-AC0A-573BB47F1C9A}" dt="2021-05-08T06:57:04.891" v="890"/>
          <ac:cxnSpMkLst>
            <pc:docMk/>
            <pc:sldMk cId="4076613177" sldId="305"/>
            <ac:cxnSpMk id="19" creationId="{8F95149D-80D4-4CBA-A3E2-B8C0A9F60837}"/>
          </ac:cxnSpMkLst>
        </pc:cxnChg>
        <pc:cxnChg chg="add del mod">
          <ac:chgData name="Muralidharan, Samyuktha" userId="S::smurali2@calstatela.edu::8c2dffe6-a533-4571-81d2-66e4222e6607" providerId="AD" clId="Web-{E6DEE609-ED53-4B4A-AC0A-573BB47F1C9A}" dt="2021-05-08T06:35:39.454" v="705"/>
          <ac:cxnSpMkLst>
            <pc:docMk/>
            <pc:sldMk cId="4076613177" sldId="305"/>
            <ac:cxnSpMk id="22" creationId="{FD6CAD1E-826F-480E-9004-EE5A119C22B6}"/>
          </ac:cxnSpMkLst>
        </pc:cxnChg>
      </pc:sldChg>
      <pc:sldChg chg="modSp new">
        <pc:chgData name="Muralidharan, Samyuktha" userId="S::smurali2@calstatela.edu::8c2dffe6-a533-4571-81d2-66e4222e6607" providerId="AD" clId="Web-{E6DEE609-ED53-4B4A-AC0A-573BB47F1C9A}" dt="2021-05-08T07:05:57.686" v="954" actId="20577"/>
        <pc:sldMkLst>
          <pc:docMk/>
          <pc:sldMk cId="3102985484" sldId="306"/>
        </pc:sldMkLst>
        <pc:spChg chg="mod">
          <ac:chgData name="Muralidharan, Samyuktha" userId="S::smurali2@calstatela.edu::8c2dffe6-a533-4571-81d2-66e4222e6607" providerId="AD" clId="Web-{E6DEE609-ED53-4B4A-AC0A-573BB47F1C9A}" dt="2021-05-08T07:05:55.701" v="953" actId="20577"/>
          <ac:spMkLst>
            <pc:docMk/>
            <pc:sldMk cId="3102985484" sldId="306"/>
            <ac:spMk id="2" creationId="{0FC09302-A2EC-43DB-BAAA-15A68E4E9CD6}"/>
          </ac:spMkLst>
        </pc:spChg>
        <pc:spChg chg="mod">
          <ac:chgData name="Muralidharan, Samyuktha" userId="S::smurali2@calstatela.edu::8c2dffe6-a533-4571-81d2-66e4222e6607" providerId="AD" clId="Web-{E6DEE609-ED53-4B4A-AC0A-573BB47F1C9A}" dt="2021-05-08T07:05:57.686" v="954" actId="20577"/>
          <ac:spMkLst>
            <pc:docMk/>
            <pc:sldMk cId="3102985484" sldId="306"/>
            <ac:spMk id="3" creationId="{D3308464-E66D-4977-9485-269AAE9C3B0C}"/>
          </ac:spMkLst>
        </pc:spChg>
      </pc:sldChg>
      <pc:sldChg chg="modSp add replId">
        <pc:chgData name="Muralidharan, Samyuktha" userId="S::smurali2@calstatela.edu::8c2dffe6-a533-4571-81d2-66e4222e6607" providerId="AD" clId="Web-{E6DEE609-ED53-4B4A-AC0A-573BB47F1C9A}" dt="2021-05-08T07:15:12.330" v="996" actId="14100"/>
        <pc:sldMkLst>
          <pc:docMk/>
          <pc:sldMk cId="3715147019" sldId="307"/>
        </pc:sldMkLst>
        <pc:spChg chg="mod">
          <ac:chgData name="Muralidharan, Samyuktha" userId="S::smurali2@calstatela.edu::8c2dffe6-a533-4571-81d2-66e4222e6607" providerId="AD" clId="Web-{E6DEE609-ED53-4B4A-AC0A-573BB47F1C9A}" dt="2021-05-08T07:07:30.547" v="957" actId="20577"/>
          <ac:spMkLst>
            <pc:docMk/>
            <pc:sldMk cId="3715147019" sldId="307"/>
            <ac:spMk id="2" creationId="{0FC09302-A2EC-43DB-BAAA-15A68E4E9CD6}"/>
          </ac:spMkLst>
        </pc:spChg>
        <pc:spChg chg="mod">
          <ac:chgData name="Muralidharan, Samyuktha" userId="S::smurali2@calstatela.edu::8c2dffe6-a533-4571-81d2-66e4222e6607" providerId="AD" clId="Web-{E6DEE609-ED53-4B4A-AC0A-573BB47F1C9A}" dt="2021-05-08T07:15:12.330" v="996" actId="14100"/>
          <ac:spMkLst>
            <pc:docMk/>
            <pc:sldMk cId="3715147019" sldId="307"/>
            <ac:spMk id="3" creationId="{D3308464-E66D-4977-9485-269AAE9C3B0C}"/>
          </ac:spMkLst>
        </pc:spChg>
      </pc:sldChg>
    </pc:docChg>
  </pc:docChgLst>
  <pc:docChgLst>
    <pc:chgData name="Muralidharan, Samyuktha" userId="S::smurali2@calstatela.edu::8c2dffe6-a533-4571-81d2-66e4222e6607" providerId="AD" clId="Web-{A1242569-BCD8-4341-B8BE-DF6B04097CA6}"/>
    <pc:docChg chg="modSld">
      <pc:chgData name="Muralidharan, Samyuktha" userId="S::smurali2@calstatela.edu::8c2dffe6-a533-4571-81d2-66e4222e6607" providerId="AD" clId="Web-{A1242569-BCD8-4341-B8BE-DF6B04097CA6}" dt="2021-05-08T23:22:58.374" v="41" actId="20577"/>
      <pc:docMkLst>
        <pc:docMk/>
      </pc:docMkLst>
      <pc:sldChg chg="addSp delSp modSp">
        <pc:chgData name="Muralidharan, Samyuktha" userId="S::smurali2@calstatela.edu::8c2dffe6-a533-4571-81d2-66e4222e6607" providerId="AD" clId="Web-{A1242569-BCD8-4341-B8BE-DF6B04097CA6}" dt="2021-05-08T23:14:02.307" v="4" actId="14100"/>
        <pc:sldMkLst>
          <pc:docMk/>
          <pc:sldMk cId="222497688" sldId="287"/>
        </pc:sldMkLst>
        <pc:picChg chg="add mod">
          <ac:chgData name="Muralidharan, Samyuktha" userId="S::smurali2@calstatela.edu::8c2dffe6-a533-4571-81d2-66e4222e6607" providerId="AD" clId="Web-{A1242569-BCD8-4341-B8BE-DF6B04097CA6}" dt="2021-05-08T23:14:02.307" v="4" actId="14100"/>
          <ac:picMkLst>
            <pc:docMk/>
            <pc:sldMk cId="222497688" sldId="287"/>
            <ac:picMk id="5" creationId="{47E7C936-1E0A-4AC2-8DAF-D2B664CCC6DD}"/>
          </ac:picMkLst>
        </pc:picChg>
        <pc:picChg chg="del">
          <ac:chgData name="Muralidharan, Samyuktha" userId="S::smurali2@calstatela.edu::8c2dffe6-a533-4571-81d2-66e4222e6607" providerId="AD" clId="Web-{A1242569-BCD8-4341-B8BE-DF6B04097CA6}" dt="2021-05-08T23:13:35.056" v="0"/>
          <ac:picMkLst>
            <pc:docMk/>
            <pc:sldMk cId="222497688" sldId="287"/>
            <ac:picMk id="6" creationId="{92BFBAE1-124D-CA46-95D0-0283E95ACC30}"/>
          </ac:picMkLst>
        </pc:picChg>
      </pc:sldChg>
      <pc:sldChg chg="addSp delSp modSp">
        <pc:chgData name="Muralidharan, Samyuktha" userId="S::smurali2@calstatela.edu::8c2dffe6-a533-4571-81d2-66e4222e6607" providerId="AD" clId="Web-{A1242569-BCD8-4341-B8BE-DF6B04097CA6}" dt="2021-05-08T23:14:56.402" v="19" actId="1076"/>
        <pc:sldMkLst>
          <pc:docMk/>
          <pc:sldMk cId="2017057550" sldId="288"/>
        </pc:sldMkLst>
        <pc:picChg chg="del">
          <ac:chgData name="Muralidharan, Samyuktha" userId="S::smurali2@calstatela.edu::8c2dffe6-a533-4571-81d2-66e4222e6607" providerId="AD" clId="Web-{A1242569-BCD8-4341-B8BE-DF6B04097CA6}" dt="2021-05-08T23:14:06.432" v="5"/>
          <ac:picMkLst>
            <pc:docMk/>
            <pc:sldMk cId="2017057550" sldId="288"/>
            <ac:picMk id="5" creationId="{5D129C7C-F6AC-8649-8A33-77D46C62B023}"/>
          </ac:picMkLst>
        </pc:picChg>
        <pc:picChg chg="add mod">
          <ac:chgData name="Muralidharan, Samyuktha" userId="S::smurali2@calstatela.edu::8c2dffe6-a533-4571-81d2-66e4222e6607" providerId="AD" clId="Web-{A1242569-BCD8-4341-B8BE-DF6B04097CA6}" dt="2021-05-08T23:14:31.620" v="12" actId="1076"/>
          <ac:picMkLst>
            <pc:docMk/>
            <pc:sldMk cId="2017057550" sldId="288"/>
            <ac:picMk id="6" creationId="{68D0DAB8-4A28-4D67-BA97-9649F269B47F}"/>
          </ac:picMkLst>
        </pc:picChg>
        <pc:picChg chg="del">
          <ac:chgData name="Muralidharan, Samyuktha" userId="S::smurali2@calstatela.edu::8c2dffe6-a533-4571-81d2-66e4222e6607" providerId="AD" clId="Web-{A1242569-BCD8-4341-B8BE-DF6B04097CA6}" dt="2021-05-08T23:14:33.308" v="13"/>
          <ac:picMkLst>
            <pc:docMk/>
            <pc:sldMk cId="2017057550" sldId="288"/>
            <ac:picMk id="7" creationId="{6068A2D7-4F52-1C48-BE78-DADF42278060}"/>
          </ac:picMkLst>
        </pc:picChg>
        <pc:picChg chg="add mod">
          <ac:chgData name="Muralidharan, Samyuktha" userId="S::smurali2@calstatela.edu::8c2dffe6-a533-4571-81d2-66e4222e6607" providerId="AD" clId="Web-{A1242569-BCD8-4341-B8BE-DF6B04097CA6}" dt="2021-05-08T23:14:56.402" v="19" actId="1076"/>
          <ac:picMkLst>
            <pc:docMk/>
            <pc:sldMk cId="2017057550" sldId="288"/>
            <ac:picMk id="8" creationId="{B36801E0-1B6D-4815-B75E-BD58E17F37F8}"/>
          </ac:picMkLst>
        </pc:picChg>
      </pc:sldChg>
      <pc:sldChg chg="modSp">
        <pc:chgData name="Muralidharan, Samyuktha" userId="S::smurali2@calstatela.edu::8c2dffe6-a533-4571-81d2-66e4222e6607" providerId="AD" clId="Web-{A1242569-BCD8-4341-B8BE-DF6B04097CA6}" dt="2021-05-08T23:15:36.966" v="35"/>
        <pc:sldMkLst>
          <pc:docMk/>
          <pc:sldMk cId="1963260961" sldId="289"/>
        </pc:sldMkLst>
        <pc:graphicFrameChg chg="mod modGraphic">
          <ac:chgData name="Muralidharan, Samyuktha" userId="S::smurali2@calstatela.edu::8c2dffe6-a533-4571-81d2-66e4222e6607" providerId="AD" clId="Web-{A1242569-BCD8-4341-B8BE-DF6B04097CA6}" dt="2021-05-08T23:15:36.966" v="35"/>
          <ac:graphicFrameMkLst>
            <pc:docMk/>
            <pc:sldMk cId="1963260961" sldId="289"/>
            <ac:graphicFrameMk id="4" creationId="{9D5AD70C-98A3-BC44-BE8D-5800D541E1E0}"/>
          </ac:graphicFrameMkLst>
        </pc:graphicFrameChg>
      </pc:sldChg>
      <pc:sldChg chg="modSp">
        <pc:chgData name="Muralidharan, Samyuktha" userId="S::smurali2@calstatela.edu::8c2dffe6-a533-4571-81d2-66e4222e6607" providerId="AD" clId="Web-{A1242569-BCD8-4341-B8BE-DF6B04097CA6}" dt="2021-05-08T23:22:58.374" v="41" actId="20577"/>
        <pc:sldMkLst>
          <pc:docMk/>
          <pc:sldMk cId="3836487113" sldId="298"/>
        </pc:sldMkLst>
        <pc:spChg chg="mod">
          <ac:chgData name="Muralidharan, Samyuktha" userId="S::smurali2@calstatela.edu::8c2dffe6-a533-4571-81d2-66e4222e6607" providerId="AD" clId="Web-{A1242569-BCD8-4341-B8BE-DF6B04097CA6}" dt="2021-05-08T23:22:58.374" v="41" actId="20577"/>
          <ac:spMkLst>
            <pc:docMk/>
            <pc:sldMk cId="3836487113" sldId="298"/>
            <ac:spMk id="3" creationId="{3766F1E6-39BD-7047-9641-D2A781C0C4C9}"/>
          </ac:spMkLst>
        </pc:spChg>
      </pc:sldChg>
    </pc:docChg>
  </pc:docChgLst>
  <pc:docChgLst>
    <pc:chgData name="Muralidharan, Samyuktha" userId="S::smurali2@calstatela.edu::8c2dffe6-a533-4571-81d2-66e4222e6607" providerId="AD" clId="Web-{EB9972CD-6D21-4CD2-AD9B-0B25C4513D81}"/>
    <pc:docChg chg="modSld">
      <pc:chgData name="Muralidharan, Samyuktha" userId="S::smurali2@calstatela.edu::8c2dffe6-a533-4571-81d2-66e4222e6607" providerId="AD" clId="Web-{EB9972CD-6D21-4CD2-AD9B-0B25C4513D81}" dt="2021-05-09T04:46:37.672" v="98" actId="20577"/>
      <pc:docMkLst>
        <pc:docMk/>
      </pc:docMkLst>
      <pc:sldChg chg="modSp">
        <pc:chgData name="Muralidharan, Samyuktha" userId="S::smurali2@calstatela.edu::8c2dffe6-a533-4571-81d2-66e4222e6607" providerId="AD" clId="Web-{EB9972CD-6D21-4CD2-AD9B-0B25C4513D81}" dt="2021-05-09T04:46:37.672" v="98" actId="20577"/>
        <pc:sldMkLst>
          <pc:docMk/>
          <pc:sldMk cId="222497688" sldId="287"/>
        </pc:sldMkLst>
        <pc:spChg chg="mod">
          <ac:chgData name="Muralidharan, Samyuktha" userId="S::smurali2@calstatela.edu::8c2dffe6-a533-4571-81d2-66e4222e6607" providerId="AD" clId="Web-{EB9972CD-6D21-4CD2-AD9B-0B25C4513D81}" dt="2021-05-09T04:46:37.672" v="98" actId="20577"/>
          <ac:spMkLst>
            <pc:docMk/>
            <pc:sldMk cId="222497688" sldId="287"/>
            <ac:spMk id="4" creationId="{53C7AF07-62A4-C046-ACD4-B48CBEF48B93}"/>
          </ac:spMkLst>
        </pc:spChg>
      </pc:sldChg>
      <pc:sldChg chg="modSp">
        <pc:chgData name="Muralidharan, Samyuktha" userId="S::smurali2@calstatela.edu::8c2dffe6-a533-4571-81d2-66e4222e6607" providerId="AD" clId="Web-{EB9972CD-6D21-4CD2-AD9B-0B25C4513D81}" dt="2021-05-09T04:27:51.695" v="31" actId="20577"/>
        <pc:sldMkLst>
          <pc:docMk/>
          <pc:sldMk cId="2975228397" sldId="293"/>
        </pc:sldMkLst>
        <pc:spChg chg="mod">
          <ac:chgData name="Muralidharan, Samyuktha" userId="S::smurali2@calstatela.edu::8c2dffe6-a533-4571-81d2-66e4222e6607" providerId="AD" clId="Web-{EB9972CD-6D21-4CD2-AD9B-0B25C4513D81}" dt="2021-05-09T04:27:51.695" v="31" actId="20577"/>
          <ac:spMkLst>
            <pc:docMk/>
            <pc:sldMk cId="2975228397" sldId="293"/>
            <ac:spMk id="7" creationId="{415B3AE0-AD18-43EF-8E58-151BC89E525B}"/>
          </ac:spMkLst>
        </pc:spChg>
        <pc:picChg chg="mod modCrop">
          <ac:chgData name="Muralidharan, Samyuktha" userId="S::smurali2@calstatela.edu::8c2dffe6-a533-4571-81d2-66e4222e6607" providerId="AD" clId="Web-{EB9972CD-6D21-4CD2-AD9B-0B25C4513D81}" dt="2021-05-09T04:26:53.941" v="23" actId="1076"/>
          <ac:picMkLst>
            <pc:docMk/>
            <pc:sldMk cId="2975228397" sldId="293"/>
            <ac:picMk id="6" creationId="{E74D92AA-6CB9-4734-9948-76B7ABDD09C0}"/>
          </ac:picMkLst>
        </pc:picChg>
        <pc:picChg chg="mod modCrop">
          <ac:chgData name="Muralidharan, Samyuktha" userId="S::smurali2@calstatela.edu::8c2dffe6-a533-4571-81d2-66e4222e6607" providerId="AD" clId="Web-{EB9972CD-6D21-4CD2-AD9B-0B25C4513D81}" dt="2021-05-09T04:22:17.081" v="5" actId="1076"/>
          <ac:picMkLst>
            <pc:docMk/>
            <pc:sldMk cId="2975228397" sldId="293"/>
            <ac:picMk id="8" creationId="{BF1B00A3-B10B-4C42-AC3A-EDB23D3F8AB7}"/>
          </ac:picMkLst>
        </pc:picChg>
        <pc:picChg chg="mod">
          <ac:chgData name="Muralidharan, Samyuktha" userId="S::smurali2@calstatela.edu::8c2dffe6-a533-4571-81d2-66e4222e6607" providerId="AD" clId="Web-{EB9972CD-6D21-4CD2-AD9B-0B25C4513D81}" dt="2021-05-09T04:26:24.971" v="20" actId="1076"/>
          <ac:picMkLst>
            <pc:docMk/>
            <pc:sldMk cId="2975228397" sldId="293"/>
            <ac:picMk id="10" creationId="{1DCB905F-47ED-410B-861B-F5971CB4B2CF}"/>
          </ac:picMkLst>
        </pc:picChg>
      </pc:sldChg>
      <pc:sldChg chg="modSp">
        <pc:chgData name="Muralidharan, Samyuktha" userId="S::smurali2@calstatela.edu::8c2dffe6-a533-4571-81d2-66e4222e6607" providerId="AD" clId="Web-{EB9972CD-6D21-4CD2-AD9B-0B25C4513D81}" dt="2021-05-09T04:28:23.993" v="65"/>
        <pc:sldMkLst>
          <pc:docMk/>
          <pc:sldMk cId="158007719" sldId="309"/>
        </pc:sldMkLst>
        <pc:graphicFrameChg chg="mod modGraphic">
          <ac:chgData name="Muralidharan, Samyuktha" userId="S::smurali2@calstatela.edu::8c2dffe6-a533-4571-81d2-66e4222e6607" providerId="AD" clId="Web-{EB9972CD-6D21-4CD2-AD9B-0B25C4513D81}" dt="2021-05-09T04:28:23.993" v="65"/>
          <ac:graphicFrameMkLst>
            <pc:docMk/>
            <pc:sldMk cId="158007719" sldId="309"/>
            <ac:graphicFrameMk id="4" creationId="{9D5AD70C-98A3-BC44-BE8D-5800D541E1E0}"/>
          </ac:graphicFrameMkLst>
        </pc:graphicFrameChg>
      </pc:sldChg>
      <pc:sldChg chg="modSp">
        <pc:chgData name="Muralidharan, Samyuktha" userId="S::smurali2@calstatela.edu::8c2dffe6-a533-4571-81d2-66e4222e6607" providerId="AD" clId="Web-{EB9972CD-6D21-4CD2-AD9B-0B25C4513D81}" dt="2021-05-09T04:29:03.746" v="95"/>
        <pc:sldMkLst>
          <pc:docMk/>
          <pc:sldMk cId="3585127697" sldId="310"/>
        </pc:sldMkLst>
        <pc:graphicFrameChg chg="mod modGraphic">
          <ac:chgData name="Muralidharan, Samyuktha" userId="S::smurali2@calstatela.edu::8c2dffe6-a533-4571-81d2-66e4222e6607" providerId="AD" clId="Web-{EB9972CD-6D21-4CD2-AD9B-0B25C4513D81}" dt="2021-05-09T04:29:03.746" v="95"/>
          <ac:graphicFrameMkLst>
            <pc:docMk/>
            <pc:sldMk cId="3585127697" sldId="310"/>
            <ac:graphicFrameMk id="4" creationId="{9D5AD70C-98A3-BC44-BE8D-5800D541E1E0}"/>
          </ac:graphicFrameMkLst>
        </pc:graphicFrameChg>
      </pc:sldChg>
    </pc:docChg>
  </pc:docChgLst>
  <pc:docChgLst>
    <pc:chgData name="Boddireddy, Sanjana" userId="S::sboddir@calstatela.edu::b9db7627-4f53-4821-84fe-819ff482d293" providerId="AD" clId="Web-{96DA4C48-43AE-42E3-A467-187273737BB3}"/>
    <pc:docChg chg="delSld modSld">
      <pc:chgData name="Boddireddy, Sanjana" userId="S::sboddir@calstatela.edu::b9db7627-4f53-4821-84fe-819ff482d293" providerId="AD" clId="Web-{96DA4C48-43AE-42E3-A467-187273737BB3}" dt="2021-05-08T20:07:56.552" v="226" actId="20577"/>
      <pc:docMkLst>
        <pc:docMk/>
      </pc:docMkLst>
      <pc:sldChg chg="addSp delSp modSp">
        <pc:chgData name="Boddireddy, Sanjana" userId="S::sboddir@calstatela.edu::b9db7627-4f53-4821-84fe-819ff482d293" providerId="AD" clId="Web-{96DA4C48-43AE-42E3-A467-187273737BB3}" dt="2021-05-08T20:07:56.552" v="226" actId="20577"/>
        <pc:sldMkLst>
          <pc:docMk/>
          <pc:sldMk cId="3919777616" sldId="260"/>
        </pc:sldMkLst>
        <pc:spChg chg="mod ord">
          <ac:chgData name="Boddireddy, Sanjana" userId="S::sboddir@calstatela.edu::b9db7627-4f53-4821-84fe-819ff482d293" providerId="AD" clId="Web-{96DA4C48-43AE-42E3-A467-187273737BB3}" dt="2021-05-08T20:07:47.833" v="224"/>
          <ac:spMkLst>
            <pc:docMk/>
            <pc:sldMk cId="3919777616" sldId="260"/>
            <ac:spMk id="2" creationId="{0ED21F8D-8461-E448-B71F-1F2F45A02C89}"/>
          </ac:spMkLst>
        </pc:spChg>
        <pc:spChg chg="mod ord">
          <ac:chgData name="Boddireddy, Sanjana" userId="S::sboddir@calstatela.edu::b9db7627-4f53-4821-84fe-819ff482d293" providerId="AD" clId="Web-{96DA4C48-43AE-42E3-A467-187273737BB3}" dt="2021-05-08T20:07:56.552" v="226" actId="20577"/>
          <ac:spMkLst>
            <pc:docMk/>
            <pc:sldMk cId="3919777616" sldId="260"/>
            <ac:spMk id="3" creationId="{B5E494F3-C02F-FD44-91BD-C8A577859255}"/>
          </ac:spMkLst>
        </pc:spChg>
        <pc:spChg chg="del">
          <ac:chgData name="Boddireddy, Sanjana" userId="S::sboddir@calstatela.edu::b9db7627-4f53-4821-84fe-819ff482d293" providerId="AD" clId="Web-{96DA4C48-43AE-42E3-A467-187273737BB3}" dt="2021-05-08T20:07:22.206" v="217"/>
          <ac:spMkLst>
            <pc:docMk/>
            <pc:sldMk cId="3919777616" sldId="260"/>
            <ac:spMk id="67" creationId="{C3420C89-0B09-4632-A4AF-3971D08BF7A8}"/>
          </ac:spMkLst>
        </pc:spChg>
        <pc:spChg chg="del">
          <ac:chgData name="Boddireddy, Sanjana" userId="S::sboddir@calstatela.edu::b9db7627-4f53-4821-84fe-819ff482d293" providerId="AD" clId="Web-{96DA4C48-43AE-42E3-A467-187273737BB3}" dt="2021-05-08T20:07:22.206" v="217"/>
          <ac:spMkLst>
            <pc:docMk/>
            <pc:sldMk cId="3919777616" sldId="260"/>
            <ac:spMk id="68" creationId="{4E5CBA61-BF74-40B4-A3A8-366BBA626CCF}"/>
          </ac:spMkLst>
        </pc:spChg>
        <pc:spChg chg="add del">
          <ac:chgData name="Boddireddy, Sanjana" userId="S::sboddir@calstatela.edu::b9db7627-4f53-4821-84fe-819ff482d293" providerId="AD" clId="Web-{96DA4C48-43AE-42E3-A467-187273737BB3}" dt="2021-05-08T20:07:47.833" v="224"/>
          <ac:spMkLst>
            <pc:docMk/>
            <pc:sldMk cId="3919777616" sldId="260"/>
            <ac:spMk id="81" creationId="{D8C7B66D-8C78-480F-A98B-3F195E65A5D7}"/>
          </ac:spMkLst>
        </pc:spChg>
        <pc:spChg chg="add">
          <ac:chgData name="Boddireddy, Sanjana" userId="S::sboddir@calstatela.edu::b9db7627-4f53-4821-84fe-819ff482d293" providerId="AD" clId="Web-{96DA4C48-43AE-42E3-A467-187273737BB3}" dt="2021-05-08T20:07:47.833" v="224"/>
          <ac:spMkLst>
            <pc:docMk/>
            <pc:sldMk cId="3919777616" sldId="260"/>
            <ac:spMk id="86" creationId="{D4993743-B10A-433C-9996-3035D2C3ABC6}"/>
          </ac:spMkLst>
        </pc:spChg>
        <pc:spChg chg="add">
          <ac:chgData name="Boddireddy, Sanjana" userId="S::sboddir@calstatela.edu::b9db7627-4f53-4821-84fe-819ff482d293" providerId="AD" clId="Web-{96DA4C48-43AE-42E3-A467-187273737BB3}" dt="2021-05-08T20:07:47.833" v="224"/>
          <ac:spMkLst>
            <pc:docMk/>
            <pc:sldMk cId="3919777616" sldId="260"/>
            <ac:spMk id="88" creationId="{BB3B8946-A0AA-42D4-8A24-639DC6EA170E}"/>
          </ac:spMkLst>
        </pc:spChg>
        <pc:spChg chg="add">
          <ac:chgData name="Boddireddy, Sanjana" userId="S::sboddir@calstatela.edu::b9db7627-4f53-4821-84fe-819ff482d293" providerId="AD" clId="Web-{96DA4C48-43AE-42E3-A467-187273737BB3}" dt="2021-05-08T20:07:47.833" v="224"/>
          <ac:spMkLst>
            <pc:docMk/>
            <pc:sldMk cId="3919777616" sldId="260"/>
            <ac:spMk id="90" creationId="{AB1038E6-06EF-4DCB-B52E-D3825C50F7C6}"/>
          </ac:spMkLst>
        </pc:spChg>
        <pc:spChg chg="add">
          <ac:chgData name="Boddireddy, Sanjana" userId="S::sboddir@calstatela.edu::b9db7627-4f53-4821-84fe-819ff482d293" providerId="AD" clId="Web-{96DA4C48-43AE-42E3-A467-187273737BB3}" dt="2021-05-08T20:07:47.833" v="224"/>
          <ac:spMkLst>
            <pc:docMk/>
            <pc:sldMk cId="3919777616" sldId="260"/>
            <ac:spMk id="92" creationId="{5C7EF35C-8B7D-4026-8F09-8B2B2250579B}"/>
          </ac:spMkLst>
        </pc:spChg>
        <pc:spChg chg="add">
          <ac:chgData name="Boddireddy, Sanjana" userId="S::sboddir@calstatela.edu::b9db7627-4f53-4821-84fe-819ff482d293" providerId="AD" clId="Web-{96DA4C48-43AE-42E3-A467-187273737BB3}" dt="2021-05-08T20:07:47.833" v="224"/>
          <ac:spMkLst>
            <pc:docMk/>
            <pc:sldMk cId="3919777616" sldId="260"/>
            <ac:spMk id="94" creationId="{5F24A71D-C0A9-49AC-B2D1-5A9EA2BD383E}"/>
          </ac:spMkLst>
        </pc:spChg>
        <pc:spChg chg="add">
          <ac:chgData name="Boddireddy, Sanjana" userId="S::sboddir@calstatela.edu::b9db7627-4f53-4821-84fe-819ff482d293" providerId="AD" clId="Web-{96DA4C48-43AE-42E3-A467-187273737BB3}" dt="2021-05-08T20:07:47.833" v="224"/>
          <ac:spMkLst>
            <pc:docMk/>
            <pc:sldMk cId="3919777616" sldId="260"/>
            <ac:spMk id="96" creationId="{14280C55-570C-4284-9850-B2BA33DB6726}"/>
          </ac:spMkLst>
        </pc:spChg>
        <pc:grpChg chg="del">
          <ac:chgData name="Boddireddy, Sanjana" userId="S::sboddir@calstatela.edu::b9db7627-4f53-4821-84fe-819ff482d293" providerId="AD" clId="Web-{96DA4C48-43AE-42E3-A467-187273737BB3}" dt="2021-05-08T20:07:22.206" v="217"/>
          <ac:grpSpMkLst>
            <pc:docMk/>
            <pc:sldMk cId="3919777616" sldId="260"/>
            <ac:grpSpMk id="69" creationId="{3300ACA1-4C65-4F60-B139-EA3F53C9CC01}"/>
          </ac:grpSpMkLst>
        </pc:grpChg>
        <pc:grpChg chg="del">
          <ac:chgData name="Boddireddy, Sanjana" userId="S::sboddir@calstatela.edu::b9db7627-4f53-4821-84fe-819ff482d293" providerId="AD" clId="Web-{96DA4C48-43AE-42E3-A467-187273737BB3}" dt="2021-05-08T20:07:22.206" v="217"/>
          <ac:grpSpMkLst>
            <pc:docMk/>
            <pc:sldMk cId="3919777616" sldId="260"/>
            <ac:grpSpMk id="72" creationId="{E27AF472-EAE3-4572-AB69-B92BD10DBC6D}"/>
          </ac:grpSpMkLst>
        </pc:grpChg>
        <pc:picChg chg="mod">
          <ac:chgData name="Boddireddy, Sanjana" userId="S::sboddir@calstatela.edu::b9db7627-4f53-4821-84fe-819ff482d293" providerId="AD" clId="Web-{96DA4C48-43AE-42E3-A467-187273737BB3}" dt="2021-05-08T20:07:47.833" v="224"/>
          <ac:picMkLst>
            <pc:docMk/>
            <pc:sldMk cId="3919777616" sldId="260"/>
            <ac:picMk id="5" creationId="{36DB57E8-BD12-C04A-8545-255A9AB303A6}"/>
          </ac:picMkLst>
        </pc:picChg>
        <pc:picChg chg="mod">
          <ac:chgData name="Boddireddy, Sanjana" userId="S::sboddir@calstatela.edu::b9db7627-4f53-4821-84fe-819ff482d293" providerId="AD" clId="Web-{96DA4C48-43AE-42E3-A467-187273737BB3}" dt="2021-05-08T20:07:47.833" v="224"/>
          <ac:picMkLst>
            <pc:docMk/>
            <pc:sldMk cId="3919777616" sldId="260"/>
            <ac:picMk id="6" creationId="{D3D12B8E-F84E-EE47-9E1C-F2F876D91F97}"/>
          </ac:picMkLst>
        </pc:picChg>
      </pc:sldChg>
      <pc:sldChg chg="addSp delSp modSp mod setBg">
        <pc:chgData name="Boddireddy, Sanjana" userId="S::sboddir@calstatela.edu::b9db7627-4f53-4821-84fe-819ff482d293" providerId="AD" clId="Web-{96DA4C48-43AE-42E3-A467-187273737BB3}" dt="2021-05-08T19:47:32.523" v="96" actId="14100"/>
        <pc:sldMkLst>
          <pc:docMk/>
          <pc:sldMk cId="824788431" sldId="300"/>
        </pc:sldMkLst>
        <pc:spChg chg="add del mod">
          <ac:chgData name="Boddireddy, Sanjana" userId="S::sboddir@calstatela.edu::b9db7627-4f53-4821-84fe-819ff482d293" providerId="AD" clId="Web-{96DA4C48-43AE-42E3-A467-187273737BB3}" dt="2021-05-08T19:44:31.700" v="60"/>
          <ac:spMkLst>
            <pc:docMk/>
            <pc:sldMk cId="824788431" sldId="300"/>
            <ac:spMk id="2" creationId="{C080F97C-7345-4EAB-A0D7-AF0C311D03B4}"/>
          </ac:spMkLst>
        </pc:spChg>
        <pc:spChg chg="add mod">
          <ac:chgData name="Boddireddy, Sanjana" userId="S::sboddir@calstatela.edu::b9db7627-4f53-4821-84fe-819ff482d293" providerId="AD" clId="Web-{96DA4C48-43AE-42E3-A467-187273737BB3}" dt="2021-05-08T19:47:16.647" v="94" actId="1076"/>
          <ac:spMkLst>
            <pc:docMk/>
            <pc:sldMk cId="824788431" sldId="300"/>
            <ac:spMk id="4" creationId="{0D617247-EC97-440B-B8CA-259C0C0CC53C}"/>
          </ac:spMkLst>
        </pc:spChg>
        <pc:spChg chg="mod">
          <ac:chgData name="Boddireddy, Sanjana" userId="S::sboddir@calstatela.edu::b9db7627-4f53-4821-84fe-819ff482d293" providerId="AD" clId="Web-{96DA4C48-43AE-42E3-A467-187273737BB3}" dt="2021-05-08T19:46:23.941" v="84" actId="14100"/>
          <ac:spMkLst>
            <pc:docMk/>
            <pc:sldMk cId="824788431" sldId="300"/>
            <ac:spMk id="7" creationId="{8E9DD76B-EAD1-40E2-931A-51FDE9093ADC}"/>
          </ac:spMkLst>
        </pc:spChg>
        <pc:spChg chg="mod">
          <ac:chgData name="Boddireddy, Sanjana" userId="S::sboddir@calstatela.edu::b9db7627-4f53-4821-84fe-819ff482d293" providerId="AD" clId="Web-{96DA4C48-43AE-42E3-A467-187273737BB3}" dt="2021-05-08T19:45:27.735" v="70" actId="20577"/>
          <ac:spMkLst>
            <pc:docMk/>
            <pc:sldMk cId="824788431" sldId="300"/>
            <ac:spMk id="8" creationId="{D41CBE2A-677B-48DD-B66F-E0B1D188881F}"/>
          </ac:spMkLst>
        </pc:spChg>
        <pc:spChg chg="add del">
          <ac:chgData name="Boddireddy, Sanjana" userId="S::sboddir@calstatela.edu::b9db7627-4f53-4821-84fe-819ff482d293" providerId="AD" clId="Web-{96DA4C48-43AE-42E3-A467-187273737BB3}" dt="2021-05-08T19:44:35.091" v="63"/>
          <ac:spMkLst>
            <pc:docMk/>
            <pc:sldMk cId="824788431" sldId="300"/>
            <ac:spMk id="328" creationId="{E9827173-10F7-4BE6-8CC8-39A46D781209}"/>
          </ac:spMkLst>
        </pc:spChg>
        <pc:spChg chg="add del">
          <ac:chgData name="Boddireddy, Sanjana" userId="S::sboddir@calstatela.edu::b9db7627-4f53-4821-84fe-819ff482d293" providerId="AD" clId="Web-{96DA4C48-43AE-42E3-A467-187273737BB3}" dt="2021-05-08T19:44:35.091" v="63"/>
          <ac:spMkLst>
            <pc:docMk/>
            <pc:sldMk cId="824788431" sldId="300"/>
            <ac:spMk id="2078" creationId="{C38CD1F2-2CDE-4B42-BB23-EC7686F92569}"/>
          </ac:spMkLst>
        </pc:spChg>
        <pc:spChg chg="add del">
          <ac:chgData name="Boddireddy, Sanjana" userId="S::sboddir@calstatela.edu::b9db7627-4f53-4821-84fe-819ff482d293" providerId="AD" clId="Web-{96DA4C48-43AE-42E3-A467-187273737BB3}" dt="2021-05-08T19:44:35.091" v="63"/>
          <ac:spMkLst>
            <pc:docMk/>
            <pc:sldMk cId="824788431" sldId="300"/>
            <ac:spMk id="2079" creationId="{21301226-F3C6-4744-94AE-2460B381D86F}"/>
          </ac:spMkLst>
        </pc:spChg>
        <pc:spChg chg="add del">
          <ac:chgData name="Boddireddy, Sanjana" userId="S::sboddir@calstatela.edu::b9db7627-4f53-4821-84fe-819ff482d293" providerId="AD" clId="Web-{96DA4C48-43AE-42E3-A467-187273737BB3}" dt="2021-05-08T19:44:35.091" v="63"/>
          <ac:spMkLst>
            <pc:docMk/>
            <pc:sldMk cId="824788431" sldId="300"/>
            <ac:spMk id="2080" creationId="{4EC57637-D435-4155-993A-0E3A8BBBA560}"/>
          </ac:spMkLst>
        </pc:spChg>
        <pc:spChg chg="add del">
          <ac:chgData name="Boddireddy, Sanjana" userId="S::sboddir@calstatela.edu::b9db7627-4f53-4821-84fe-819ff482d293" providerId="AD" clId="Web-{96DA4C48-43AE-42E3-A467-187273737BB3}" dt="2021-05-08T19:44:35.091" v="63"/>
          <ac:spMkLst>
            <pc:docMk/>
            <pc:sldMk cId="824788431" sldId="300"/>
            <ac:spMk id="2085" creationId="{823AC064-BC96-4F32-8AE1-B2FD38754823}"/>
          </ac:spMkLst>
        </pc:spChg>
        <pc:grpChg chg="add del">
          <ac:chgData name="Boddireddy, Sanjana" userId="S::sboddir@calstatela.edu::b9db7627-4f53-4821-84fe-819ff482d293" providerId="AD" clId="Web-{96DA4C48-43AE-42E3-A467-187273737BB3}" dt="2021-05-08T19:44:35.091" v="63"/>
          <ac:grpSpMkLst>
            <pc:docMk/>
            <pc:sldMk cId="824788431" sldId="300"/>
            <ac:grpSpMk id="329" creationId="{DBFD3A89-3666-47FE-913F-6C75228F5D3F}"/>
          </ac:grpSpMkLst>
        </pc:grpChg>
        <pc:grpChg chg="add del">
          <ac:chgData name="Boddireddy, Sanjana" userId="S::sboddir@calstatela.edu::b9db7627-4f53-4821-84fe-819ff482d293" providerId="AD" clId="Web-{96DA4C48-43AE-42E3-A467-187273737BB3}" dt="2021-05-08T19:44:35.091" v="63"/>
          <ac:grpSpMkLst>
            <pc:docMk/>
            <pc:sldMk cId="824788431" sldId="300"/>
            <ac:grpSpMk id="334" creationId="{3A55E621-84C3-4951-A868-1A53730865EC}"/>
          </ac:grpSpMkLst>
        </pc:grpChg>
        <pc:grpChg chg="add del">
          <ac:chgData name="Boddireddy, Sanjana" userId="S::sboddir@calstatela.edu::b9db7627-4f53-4821-84fe-819ff482d293" providerId="AD" clId="Web-{96DA4C48-43AE-42E3-A467-187273737BB3}" dt="2021-05-08T19:44:35.091" v="63"/>
          <ac:grpSpMkLst>
            <pc:docMk/>
            <pc:sldMk cId="824788431" sldId="300"/>
            <ac:grpSpMk id="341" creationId="{ACA2F7C3-1A69-44EE-A8B6-A4552E2C849E}"/>
          </ac:grpSpMkLst>
        </pc:grpChg>
        <pc:grpChg chg="add del">
          <ac:chgData name="Boddireddy, Sanjana" userId="S::sboddir@calstatela.edu::b9db7627-4f53-4821-84fe-819ff482d293" providerId="AD" clId="Web-{96DA4C48-43AE-42E3-A467-187273737BB3}" dt="2021-05-08T19:44:35.091" v="63"/>
          <ac:grpSpMkLst>
            <pc:docMk/>
            <pc:sldMk cId="824788431" sldId="300"/>
            <ac:grpSpMk id="2081" creationId="{0B81AE96-B9C7-4679-BC62-F2C79F2E8F37}"/>
          </ac:grpSpMkLst>
        </pc:grpChg>
        <pc:picChg chg="mod ord">
          <ac:chgData name="Boddireddy, Sanjana" userId="S::sboddir@calstatela.edu::b9db7627-4f53-4821-84fe-819ff482d293" providerId="AD" clId="Web-{96DA4C48-43AE-42E3-A467-187273737BB3}" dt="2021-05-08T19:47:32.523" v="96" actId="14100"/>
          <ac:picMkLst>
            <pc:docMk/>
            <pc:sldMk cId="824788431" sldId="300"/>
            <ac:picMk id="3" creationId="{7C57D5FF-A603-4F40-B7A3-CBB428EEE57A}"/>
          </ac:picMkLst>
        </pc:picChg>
        <pc:picChg chg="mod ord">
          <ac:chgData name="Boddireddy, Sanjana" userId="S::sboddir@calstatela.edu::b9db7627-4f53-4821-84fe-819ff482d293" providerId="AD" clId="Web-{96DA4C48-43AE-42E3-A467-187273737BB3}" dt="2021-05-08T19:44:41.607" v="65" actId="1076"/>
          <ac:picMkLst>
            <pc:docMk/>
            <pc:sldMk cId="824788431" sldId="300"/>
            <ac:picMk id="209" creationId="{9D5EB120-19D2-4D46-B931-19D0F9BC1BE3}"/>
          </ac:picMkLst>
        </pc:picChg>
        <pc:cxnChg chg="add del">
          <ac:chgData name="Boddireddy, Sanjana" userId="S::sboddir@calstatela.edu::b9db7627-4f53-4821-84fe-819ff482d293" providerId="AD" clId="Web-{96DA4C48-43AE-42E3-A467-187273737BB3}" dt="2021-05-08T19:44:35.091" v="63"/>
          <ac:cxnSpMkLst>
            <pc:docMk/>
            <pc:sldMk cId="824788431" sldId="300"/>
            <ac:cxnSpMk id="2086" creationId="{A58B1B64-31F5-4A02-8CDF-89C2A37BF4AB}"/>
          </ac:cxnSpMkLst>
        </pc:cxnChg>
      </pc:sldChg>
      <pc:sldChg chg="del">
        <pc:chgData name="Boddireddy, Sanjana" userId="S::sboddir@calstatela.edu::b9db7627-4f53-4821-84fe-819ff482d293" providerId="AD" clId="Web-{96DA4C48-43AE-42E3-A467-187273737BB3}" dt="2021-05-08T19:41:26.698" v="0"/>
        <pc:sldMkLst>
          <pc:docMk/>
          <pc:sldMk cId="3682989634" sldId="302"/>
        </pc:sldMkLst>
      </pc:sldChg>
      <pc:sldChg chg="addSp modSp">
        <pc:chgData name="Boddireddy, Sanjana" userId="S::sboddir@calstatela.edu::b9db7627-4f53-4821-84fe-819ff482d293" providerId="AD" clId="Web-{96DA4C48-43AE-42E3-A467-187273737BB3}" dt="2021-05-08T20:06:05.889" v="216" actId="14100"/>
        <pc:sldMkLst>
          <pc:docMk/>
          <pc:sldMk cId="4132623690" sldId="308"/>
        </pc:sldMkLst>
        <pc:spChg chg="mod">
          <ac:chgData name="Boddireddy, Sanjana" userId="S::sboddir@calstatela.edu::b9db7627-4f53-4821-84fe-819ff482d293" providerId="AD" clId="Web-{96DA4C48-43AE-42E3-A467-187273737BB3}" dt="2021-05-08T20:01:51.390" v="195" actId="1076"/>
          <ac:spMkLst>
            <pc:docMk/>
            <pc:sldMk cId="4132623690" sldId="308"/>
            <ac:spMk id="2" creationId="{0ED21F8D-8461-E448-B71F-1F2F45A02C89}"/>
          </ac:spMkLst>
        </pc:spChg>
        <pc:spChg chg="mod">
          <ac:chgData name="Boddireddy, Sanjana" userId="S::sboddir@calstatela.edu::b9db7627-4f53-4821-84fe-819ff482d293" providerId="AD" clId="Web-{96DA4C48-43AE-42E3-A467-187273737BB3}" dt="2021-05-08T20:06:05.889" v="216" actId="14100"/>
          <ac:spMkLst>
            <pc:docMk/>
            <pc:sldMk cId="4132623690" sldId="308"/>
            <ac:spMk id="3" creationId="{B5E494F3-C02F-FD44-91BD-C8A577859255}"/>
          </ac:spMkLst>
        </pc:spChg>
        <pc:picChg chg="add mod">
          <ac:chgData name="Boddireddy, Sanjana" userId="S::sboddir@calstatela.edu::b9db7627-4f53-4821-84fe-819ff482d293" providerId="AD" clId="Web-{96DA4C48-43AE-42E3-A467-187273737BB3}" dt="2021-05-08T20:02:33.768" v="208" actId="1076"/>
          <ac:picMkLst>
            <pc:docMk/>
            <pc:sldMk cId="4132623690" sldId="308"/>
            <ac:picMk id="4" creationId="{3A542356-DE2B-485A-A7DF-2146C1C76EDE}"/>
          </ac:picMkLst>
        </pc:picChg>
        <pc:picChg chg="add mod">
          <ac:chgData name="Boddireddy, Sanjana" userId="S::sboddir@calstatela.edu::b9db7627-4f53-4821-84fe-819ff482d293" providerId="AD" clId="Web-{96DA4C48-43AE-42E3-A467-187273737BB3}" dt="2021-05-08T20:02:20.736" v="205" actId="1076"/>
          <ac:picMkLst>
            <pc:docMk/>
            <pc:sldMk cId="4132623690" sldId="308"/>
            <ac:picMk id="5" creationId="{CD3F1BF6-8E21-4F4B-9423-946E765DA51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155DC8-C495-4421-B08D-09424788362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B7E4E93-09F4-454E-B187-09868E58193D}">
      <dgm:prSet/>
      <dgm:spPr/>
      <dgm:t>
        <a:bodyPr/>
        <a:lstStyle/>
        <a:p>
          <a:r>
            <a:rPr lang="en-US"/>
            <a:t>In order to utilize the user reviews of Airbnb listings in our predictive model we performed sentiment analysis of the reviews.</a:t>
          </a:r>
        </a:p>
      </dgm:t>
    </dgm:pt>
    <dgm:pt modelId="{9D54E383-AEC3-48F8-A00E-1B534FDD5550}" type="parTrans" cxnId="{9DDB99C2-DDE0-4194-B8A6-847835D0030F}">
      <dgm:prSet/>
      <dgm:spPr/>
      <dgm:t>
        <a:bodyPr/>
        <a:lstStyle/>
        <a:p>
          <a:endParaRPr lang="en-US"/>
        </a:p>
      </dgm:t>
    </dgm:pt>
    <dgm:pt modelId="{0DD625B9-51C5-4EE8-9DE3-69DDF70251B4}" type="sibTrans" cxnId="{9DDB99C2-DDE0-4194-B8A6-847835D0030F}">
      <dgm:prSet/>
      <dgm:spPr/>
      <dgm:t>
        <a:bodyPr/>
        <a:lstStyle/>
        <a:p>
          <a:endParaRPr lang="en-US"/>
        </a:p>
      </dgm:t>
    </dgm:pt>
    <dgm:pt modelId="{65870925-2B53-4B51-8952-31F8AE76F980}">
      <dgm:prSet/>
      <dgm:spPr/>
      <dgm:t>
        <a:bodyPr/>
        <a:lstStyle/>
        <a:p>
          <a:r>
            <a:rPr lang="en-US"/>
            <a:t>The determined ‘Sentiment’ was used as one of the features in building predictive models for Airbnb Price and Rating.</a:t>
          </a:r>
        </a:p>
      </dgm:t>
    </dgm:pt>
    <dgm:pt modelId="{F9A45882-A758-4F01-AB7A-77ACFCFF0BAA}" type="parTrans" cxnId="{6210DE9A-723E-4678-973F-FC035DA6C0EB}">
      <dgm:prSet/>
      <dgm:spPr/>
      <dgm:t>
        <a:bodyPr/>
        <a:lstStyle/>
        <a:p>
          <a:endParaRPr lang="en-US"/>
        </a:p>
      </dgm:t>
    </dgm:pt>
    <dgm:pt modelId="{F86A8AFE-F4C8-4996-A7D5-4B1A08994042}" type="sibTrans" cxnId="{6210DE9A-723E-4678-973F-FC035DA6C0EB}">
      <dgm:prSet/>
      <dgm:spPr/>
      <dgm:t>
        <a:bodyPr/>
        <a:lstStyle/>
        <a:p>
          <a:endParaRPr lang="en-US"/>
        </a:p>
      </dgm:t>
    </dgm:pt>
    <dgm:pt modelId="{84C1A6F5-9A17-4CCE-85A1-3018D09DDC17}">
      <dgm:prSet/>
      <dgm:spPr/>
      <dgm:t>
        <a:bodyPr/>
        <a:lstStyle/>
        <a:p>
          <a:r>
            <a:rPr lang="en-US"/>
            <a:t>2 -&gt; Positive</a:t>
          </a:r>
        </a:p>
      </dgm:t>
    </dgm:pt>
    <dgm:pt modelId="{3331C307-32B0-4628-A207-DD41D3A82FF0}" type="parTrans" cxnId="{9378FD6D-5985-4902-AAE5-F0F5973AA6B4}">
      <dgm:prSet/>
      <dgm:spPr/>
      <dgm:t>
        <a:bodyPr/>
        <a:lstStyle/>
        <a:p>
          <a:endParaRPr lang="en-US"/>
        </a:p>
      </dgm:t>
    </dgm:pt>
    <dgm:pt modelId="{615ED19B-D12B-4EDC-941A-08B863373984}" type="sibTrans" cxnId="{9378FD6D-5985-4902-AAE5-F0F5973AA6B4}">
      <dgm:prSet/>
      <dgm:spPr/>
      <dgm:t>
        <a:bodyPr/>
        <a:lstStyle/>
        <a:p>
          <a:endParaRPr lang="en-US"/>
        </a:p>
      </dgm:t>
    </dgm:pt>
    <dgm:pt modelId="{70EF1E12-B0D4-4935-9CF1-B4D76B127104}">
      <dgm:prSet/>
      <dgm:spPr/>
      <dgm:t>
        <a:bodyPr/>
        <a:lstStyle/>
        <a:p>
          <a:r>
            <a:rPr lang="en-US"/>
            <a:t>1 -&gt; Neutral</a:t>
          </a:r>
        </a:p>
      </dgm:t>
    </dgm:pt>
    <dgm:pt modelId="{F2D0A796-7B3D-4FFF-AEDC-F39C8B9CA289}" type="parTrans" cxnId="{FE83550E-3A70-45C9-AC03-C3BFC8C5C50C}">
      <dgm:prSet/>
      <dgm:spPr/>
      <dgm:t>
        <a:bodyPr/>
        <a:lstStyle/>
        <a:p>
          <a:endParaRPr lang="en-US"/>
        </a:p>
      </dgm:t>
    </dgm:pt>
    <dgm:pt modelId="{5D1DFF40-FEBB-46DE-9A87-D7DDCD361A63}" type="sibTrans" cxnId="{FE83550E-3A70-45C9-AC03-C3BFC8C5C50C}">
      <dgm:prSet/>
      <dgm:spPr/>
      <dgm:t>
        <a:bodyPr/>
        <a:lstStyle/>
        <a:p>
          <a:endParaRPr lang="en-US"/>
        </a:p>
      </dgm:t>
    </dgm:pt>
    <dgm:pt modelId="{F2F7A0C9-BCDB-45E7-B969-50DC9CC9AD56}">
      <dgm:prSet/>
      <dgm:spPr/>
      <dgm:t>
        <a:bodyPr/>
        <a:lstStyle/>
        <a:p>
          <a:r>
            <a:rPr lang="en-US"/>
            <a:t>0 -&gt; Negative</a:t>
          </a:r>
        </a:p>
      </dgm:t>
    </dgm:pt>
    <dgm:pt modelId="{D72D6F28-2564-47DB-953A-CC27E2FE648C}" type="parTrans" cxnId="{B7979D31-46EE-4FE4-8EE6-5A292EBF3774}">
      <dgm:prSet/>
      <dgm:spPr/>
      <dgm:t>
        <a:bodyPr/>
        <a:lstStyle/>
        <a:p>
          <a:endParaRPr lang="en-US"/>
        </a:p>
      </dgm:t>
    </dgm:pt>
    <dgm:pt modelId="{3A18C7B4-F776-436D-98C2-051F4A1520EA}" type="sibTrans" cxnId="{B7979D31-46EE-4FE4-8EE6-5A292EBF3774}">
      <dgm:prSet/>
      <dgm:spPr/>
      <dgm:t>
        <a:bodyPr/>
        <a:lstStyle/>
        <a:p>
          <a:endParaRPr lang="en-US"/>
        </a:p>
      </dgm:t>
    </dgm:pt>
    <dgm:pt modelId="{B0257EC4-80DC-4287-921B-9871553CAECD}" type="pres">
      <dgm:prSet presAssocID="{92155DC8-C495-4421-B08D-094247883620}" presName="linear" presStyleCnt="0">
        <dgm:presLayoutVars>
          <dgm:animLvl val="lvl"/>
          <dgm:resizeHandles val="exact"/>
        </dgm:presLayoutVars>
      </dgm:prSet>
      <dgm:spPr/>
    </dgm:pt>
    <dgm:pt modelId="{FF470F50-C94E-4993-A3C5-A835D6C8626B}" type="pres">
      <dgm:prSet presAssocID="{AB7E4E93-09F4-454E-B187-09868E58193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BD4B630-2685-4DEB-AE6B-AD324CF69837}" type="pres">
      <dgm:prSet presAssocID="{0DD625B9-51C5-4EE8-9DE3-69DDF70251B4}" presName="spacer" presStyleCnt="0"/>
      <dgm:spPr/>
    </dgm:pt>
    <dgm:pt modelId="{B518A037-8587-45FA-8B18-C803D6C845B4}" type="pres">
      <dgm:prSet presAssocID="{65870925-2B53-4B51-8952-31F8AE76F9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0437FD7-3DA1-411D-BCA9-DEA61C00F7D7}" type="pres">
      <dgm:prSet presAssocID="{F86A8AFE-F4C8-4996-A7D5-4B1A08994042}" presName="spacer" presStyleCnt="0"/>
      <dgm:spPr/>
    </dgm:pt>
    <dgm:pt modelId="{5ECC58F4-56E2-448A-8563-6E4E906DDC81}" type="pres">
      <dgm:prSet presAssocID="{84C1A6F5-9A17-4CCE-85A1-3018D09DDC1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D9A468F-2ECF-45F6-B18F-E2BBA5F20344}" type="pres">
      <dgm:prSet presAssocID="{615ED19B-D12B-4EDC-941A-08B863373984}" presName="spacer" presStyleCnt="0"/>
      <dgm:spPr/>
    </dgm:pt>
    <dgm:pt modelId="{63AD3C76-A2AC-48D8-88CC-4E0357B702B7}" type="pres">
      <dgm:prSet presAssocID="{70EF1E12-B0D4-4935-9CF1-B4D76B12710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6C1111-E17C-4541-9DB4-58D2E11AE45E}" type="pres">
      <dgm:prSet presAssocID="{5D1DFF40-FEBB-46DE-9A87-D7DDCD361A63}" presName="spacer" presStyleCnt="0"/>
      <dgm:spPr/>
    </dgm:pt>
    <dgm:pt modelId="{4FA432A8-5A89-414F-B3EB-30F37E5A941F}" type="pres">
      <dgm:prSet presAssocID="{F2F7A0C9-BCDB-45E7-B969-50DC9CC9AD5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83550E-3A70-45C9-AC03-C3BFC8C5C50C}" srcId="{92155DC8-C495-4421-B08D-094247883620}" destId="{70EF1E12-B0D4-4935-9CF1-B4D76B127104}" srcOrd="3" destOrd="0" parTransId="{F2D0A796-7B3D-4FFF-AEDC-F39C8B9CA289}" sibTransId="{5D1DFF40-FEBB-46DE-9A87-D7DDCD361A63}"/>
    <dgm:cxn modelId="{B7979D31-46EE-4FE4-8EE6-5A292EBF3774}" srcId="{92155DC8-C495-4421-B08D-094247883620}" destId="{F2F7A0C9-BCDB-45E7-B969-50DC9CC9AD56}" srcOrd="4" destOrd="0" parTransId="{D72D6F28-2564-47DB-953A-CC27E2FE648C}" sibTransId="{3A18C7B4-F776-436D-98C2-051F4A1520EA}"/>
    <dgm:cxn modelId="{44F0943B-D84E-4C25-A019-2998E724D2D2}" type="presOf" srcId="{84C1A6F5-9A17-4CCE-85A1-3018D09DDC17}" destId="{5ECC58F4-56E2-448A-8563-6E4E906DDC81}" srcOrd="0" destOrd="0" presId="urn:microsoft.com/office/officeart/2005/8/layout/vList2"/>
    <dgm:cxn modelId="{37722C49-2DBB-478D-BF6E-DD881336A33C}" type="presOf" srcId="{92155DC8-C495-4421-B08D-094247883620}" destId="{B0257EC4-80DC-4287-921B-9871553CAECD}" srcOrd="0" destOrd="0" presId="urn:microsoft.com/office/officeart/2005/8/layout/vList2"/>
    <dgm:cxn modelId="{5E5A886B-8E0A-4176-B274-AAA3840BD60E}" type="presOf" srcId="{70EF1E12-B0D4-4935-9CF1-B4D76B127104}" destId="{63AD3C76-A2AC-48D8-88CC-4E0357B702B7}" srcOrd="0" destOrd="0" presId="urn:microsoft.com/office/officeart/2005/8/layout/vList2"/>
    <dgm:cxn modelId="{9378FD6D-5985-4902-AAE5-F0F5973AA6B4}" srcId="{92155DC8-C495-4421-B08D-094247883620}" destId="{84C1A6F5-9A17-4CCE-85A1-3018D09DDC17}" srcOrd="2" destOrd="0" parTransId="{3331C307-32B0-4628-A207-DD41D3A82FF0}" sibTransId="{615ED19B-D12B-4EDC-941A-08B863373984}"/>
    <dgm:cxn modelId="{6210DE9A-723E-4678-973F-FC035DA6C0EB}" srcId="{92155DC8-C495-4421-B08D-094247883620}" destId="{65870925-2B53-4B51-8952-31F8AE76F980}" srcOrd="1" destOrd="0" parTransId="{F9A45882-A758-4F01-AB7A-77ACFCFF0BAA}" sibTransId="{F86A8AFE-F4C8-4996-A7D5-4B1A08994042}"/>
    <dgm:cxn modelId="{BCDBAAAF-3F17-423C-9D59-F086FEDA7078}" type="presOf" srcId="{65870925-2B53-4B51-8952-31F8AE76F980}" destId="{B518A037-8587-45FA-8B18-C803D6C845B4}" srcOrd="0" destOrd="0" presId="urn:microsoft.com/office/officeart/2005/8/layout/vList2"/>
    <dgm:cxn modelId="{9DDB99C2-DDE0-4194-B8A6-847835D0030F}" srcId="{92155DC8-C495-4421-B08D-094247883620}" destId="{AB7E4E93-09F4-454E-B187-09868E58193D}" srcOrd="0" destOrd="0" parTransId="{9D54E383-AEC3-48F8-A00E-1B534FDD5550}" sibTransId="{0DD625B9-51C5-4EE8-9DE3-69DDF70251B4}"/>
    <dgm:cxn modelId="{EFC23CCD-4B42-44A8-A572-945EB85F1C54}" type="presOf" srcId="{F2F7A0C9-BCDB-45E7-B969-50DC9CC9AD56}" destId="{4FA432A8-5A89-414F-B3EB-30F37E5A941F}" srcOrd="0" destOrd="0" presId="urn:microsoft.com/office/officeart/2005/8/layout/vList2"/>
    <dgm:cxn modelId="{3E0B41F5-8670-4002-9CAE-0852C6A3FC01}" type="presOf" srcId="{AB7E4E93-09F4-454E-B187-09868E58193D}" destId="{FF470F50-C94E-4993-A3C5-A835D6C8626B}" srcOrd="0" destOrd="0" presId="urn:microsoft.com/office/officeart/2005/8/layout/vList2"/>
    <dgm:cxn modelId="{AF0F8F1F-B554-4BEE-9F03-4BE30EFAECA8}" type="presParOf" srcId="{B0257EC4-80DC-4287-921B-9871553CAECD}" destId="{FF470F50-C94E-4993-A3C5-A835D6C8626B}" srcOrd="0" destOrd="0" presId="urn:microsoft.com/office/officeart/2005/8/layout/vList2"/>
    <dgm:cxn modelId="{03D5523B-5920-490D-983D-57A1E34C0690}" type="presParOf" srcId="{B0257EC4-80DC-4287-921B-9871553CAECD}" destId="{6BD4B630-2685-4DEB-AE6B-AD324CF69837}" srcOrd="1" destOrd="0" presId="urn:microsoft.com/office/officeart/2005/8/layout/vList2"/>
    <dgm:cxn modelId="{88801F0F-8803-4E7A-885E-8D7304E09BF9}" type="presParOf" srcId="{B0257EC4-80DC-4287-921B-9871553CAECD}" destId="{B518A037-8587-45FA-8B18-C803D6C845B4}" srcOrd="2" destOrd="0" presId="urn:microsoft.com/office/officeart/2005/8/layout/vList2"/>
    <dgm:cxn modelId="{CD576037-3D7D-4EA0-85A7-B0D53939B02C}" type="presParOf" srcId="{B0257EC4-80DC-4287-921B-9871553CAECD}" destId="{D0437FD7-3DA1-411D-BCA9-DEA61C00F7D7}" srcOrd="3" destOrd="0" presId="urn:microsoft.com/office/officeart/2005/8/layout/vList2"/>
    <dgm:cxn modelId="{F32F3B51-C990-447F-87C1-B19B3D83266E}" type="presParOf" srcId="{B0257EC4-80DC-4287-921B-9871553CAECD}" destId="{5ECC58F4-56E2-448A-8563-6E4E906DDC81}" srcOrd="4" destOrd="0" presId="urn:microsoft.com/office/officeart/2005/8/layout/vList2"/>
    <dgm:cxn modelId="{EDC446C9-C621-4226-AB64-3CAE667843C6}" type="presParOf" srcId="{B0257EC4-80DC-4287-921B-9871553CAECD}" destId="{BD9A468F-2ECF-45F6-B18F-E2BBA5F20344}" srcOrd="5" destOrd="0" presId="urn:microsoft.com/office/officeart/2005/8/layout/vList2"/>
    <dgm:cxn modelId="{8B5E6117-1935-4157-8983-D02C8276F3B7}" type="presParOf" srcId="{B0257EC4-80DC-4287-921B-9871553CAECD}" destId="{63AD3C76-A2AC-48D8-88CC-4E0357B702B7}" srcOrd="6" destOrd="0" presId="urn:microsoft.com/office/officeart/2005/8/layout/vList2"/>
    <dgm:cxn modelId="{4E32B990-34DB-4F69-980B-5A6F4DCAE5A2}" type="presParOf" srcId="{B0257EC4-80DC-4287-921B-9871553CAECD}" destId="{6E6C1111-E17C-4541-9DB4-58D2E11AE45E}" srcOrd="7" destOrd="0" presId="urn:microsoft.com/office/officeart/2005/8/layout/vList2"/>
    <dgm:cxn modelId="{002F9995-2FBB-446F-831B-8089A3D7D4D4}" type="presParOf" srcId="{B0257EC4-80DC-4287-921B-9871553CAECD}" destId="{4FA432A8-5A89-414F-B3EB-30F37E5A941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70F50-C94E-4993-A3C5-A835D6C8626B}">
      <dsp:nvSpPr>
        <dsp:cNvPr id="0" name=""/>
        <dsp:cNvSpPr/>
      </dsp:nvSpPr>
      <dsp:spPr>
        <a:xfrm>
          <a:off x="0" y="53977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order to utilize the user reviews of Airbnb listings in our predictive model we performed sentiment analysis of the reviews.</a:t>
          </a:r>
        </a:p>
      </dsp:txBody>
      <dsp:txXfrm>
        <a:off x="42722" y="582495"/>
        <a:ext cx="7906120" cy="789716"/>
      </dsp:txXfrm>
    </dsp:sp>
    <dsp:sp modelId="{B518A037-8587-45FA-8B18-C803D6C845B4}">
      <dsp:nvSpPr>
        <dsp:cNvPr id="0" name=""/>
        <dsp:cNvSpPr/>
      </dsp:nvSpPr>
      <dsp:spPr>
        <a:xfrm>
          <a:off x="0" y="147829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determined ‘Sentiment’ was used as one of the features in building predictive models for Airbnb Price and Rating.</a:t>
          </a:r>
        </a:p>
      </dsp:txBody>
      <dsp:txXfrm>
        <a:off x="42722" y="1521015"/>
        <a:ext cx="7906120" cy="789716"/>
      </dsp:txXfrm>
    </dsp:sp>
    <dsp:sp modelId="{5ECC58F4-56E2-448A-8563-6E4E906DDC81}">
      <dsp:nvSpPr>
        <dsp:cNvPr id="0" name=""/>
        <dsp:cNvSpPr/>
      </dsp:nvSpPr>
      <dsp:spPr>
        <a:xfrm>
          <a:off x="0" y="241681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2 -&gt; Positive</a:t>
          </a:r>
        </a:p>
      </dsp:txBody>
      <dsp:txXfrm>
        <a:off x="42722" y="2459535"/>
        <a:ext cx="7906120" cy="789716"/>
      </dsp:txXfrm>
    </dsp:sp>
    <dsp:sp modelId="{63AD3C76-A2AC-48D8-88CC-4E0357B702B7}">
      <dsp:nvSpPr>
        <dsp:cNvPr id="0" name=""/>
        <dsp:cNvSpPr/>
      </dsp:nvSpPr>
      <dsp:spPr>
        <a:xfrm>
          <a:off x="0" y="335533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1 -&gt; Neutral</a:t>
          </a:r>
        </a:p>
      </dsp:txBody>
      <dsp:txXfrm>
        <a:off x="42722" y="3398055"/>
        <a:ext cx="7906120" cy="789716"/>
      </dsp:txXfrm>
    </dsp:sp>
    <dsp:sp modelId="{4FA432A8-5A89-414F-B3EB-30F37E5A941F}">
      <dsp:nvSpPr>
        <dsp:cNvPr id="0" name=""/>
        <dsp:cNvSpPr/>
      </dsp:nvSpPr>
      <dsp:spPr>
        <a:xfrm>
          <a:off x="0" y="429385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0 -&gt; Negative</a:t>
          </a:r>
        </a:p>
      </dsp:txBody>
      <dsp:txXfrm>
        <a:off x="42722" y="4336575"/>
        <a:ext cx="7906120" cy="789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11551 8737 16383 0 0,'-4'0'0'0'0,"-9"0"0"0"0,-11 0 0 0 0,-5 0 0 0 0,-5 0 0 0 0,-2 0 0 0 0,-2 0 0 0 0,-6 4 0 0 0,-5 1 0 0 0,-5 4 0 0 0,-6 0 0 0 0,4 3 0 0 0,7 0 0 0 0,4 0 0 0 0,5 0 0 0 0,2-3 0 0 0,4-3 0 0 0,2-2 0 0 0,4-2 0 0 0,2-2 0 0 0,2 0 0 0 0,1 0 0 0 0,0-1 0 0 0,-4 0 0 0 0,-9 1 0 0 0,-11 0 0 0 0,-1 0 0 0 0,3 0 0 0 0,6 0 0 0 0,5 0 0 0 0,5 0 0 0 0,3 0 0 0 0,2 0 0 0 0,1 0 0 0 0,0 0 0 0 0,1 0 0 0 0,-1 0 0 0 0,0 0 0 0 0,0 0 0 0 0,0 0 0 0 0,-5 0 0 0 0,0 0 0 0 0,-5 0 0 0 0,0 0 0 0 0,2 0 0 0 0,1 0 0 0 0,3 0 0 0 0,1 0 0 0 0,1 0 0 0 0,2 0 0 0 0,-1 0 0 0 0,1 0 0 0 0,0 0 0 0 0,-4 0 0 0 0,-2 0 0 0 0,1 4 0 0 0,0 1 0 0 0,2 4 0 0 0,1 0 0 0 0,0-1 0 0 0,1-2 0 0 0,1-2 0 0 0,-1-2 0 0 0,-3-1 0 0 0,-1 0 0 0 0,-5-2 0 0 0,0 1 0 0 0,2 0 0 0 0,2-1 0 0 0,1 1 0 0 0,2 0 0 0 0,2 0 0 0 0,0 0 0 0 0,1 0 0 0 0,0 0 0 0 0,0 0 0 0 0,-1 0 0 0 0,1 0 0 0 0,0 0 0 0 0,-1 0 0 0 0,-3 0 0 0 0,-6 0 0 0 0,-1 0 0 0 0,2 0 0 0 0,1 0 0 0 0,3 0 0 0 0,1 0 0 0 0,3 0 0 0 0,0 0 0 0 0,0 0 0 0 0,1 0 0 0 0,0 0 0 0 0,4-4 0 0 0,5-6 0 0 0,1 0 0 0 0,-1 1 0 0 0,2-2 0 0 0,-2 1 0 0 0,2-2 0 0 0,0 1 0 0 0,0-1 0 0 0,0 1 0 0 0,1 2-16383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20500 13589 16383 0 0,'-20'0'0'0'0,"-27"0"0"0"0,-21 0 0 0 0,-7 0 0 0 0,-3 0 0 0 0,0 0 0 0 0,-7 0 0 0 0,-20 0 0 0 0,-18 0 0 0 0,-6 0 0 0 0,5 0 0 0 0,17 0 0 0 0,18 4 0 0 0,8 6 0 0 0,-9 4 0 0 0,-3 0 0 0 0,0-1 0 0 0,6-1 0 0 0,16-1 0 0 0,10-2 0 0 0,13-4 0 0 0,9-2 0 0 0,5-1 0 0 0,-1-2 0 0 0,2 0 0 0 0,-6 3 0 0 0,-8 2 0 0 0,0-1 0 0 0,-4 4 0 0 0,3 0 0 0 0,5-1 0 0 0,6-2 0 0 0,6-2 0 0 0,3-1 0 0 0,4-1 0 0 0,0-1 0 0 0,2 0 0 0 0,0-1 0 0 0,-1-3 0 0 0,0-2 0 0 0,1-3 0 0 0,-2-4 0 0 0,1-1 0 0 0,4-1 0 0 0,0 2 0 0 0,1 3 0 0 0,-2 3 0 0 0,4-1 0 0 0,3-3 0 0 0,5-4 0 0 0,3-4 0 0 0,3-1 0 0 0,6 1 0 0 0,1 5-16383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5492 13231 16383 0 0,'-4'0'0'0'0,"-1"-4"0"0"0,0-5 0 0 0,-4-2 0 0 0,-3 2 0 0 0,0-2 0 0 0,-2 1 0 0 0,-3 2 0 0 0,-18 3 0 0 0,-23 1 0 0 0,-26 7 0 0 0,-19 2 0 0 0,1 0 0 0 0,13-1 0 0 0,18 0 0 0 0,17-2 0 0 0,13-1 0 0 0,11 0 0 0 0,5-1 0 0 0,4 0 0 0 0,1 0 0 0 0,0-1 0 0 0,-1 1 0 0 0,0 0 0 0 0,-2 0 0 0 0,1 0 0 0 0,-2 0 0 0 0,1 0 0 0 0,-1 0 0 0 0,1 0 0 0 0,-1 0 0 0 0,0 0 0 0 0,1 0 0 0 0,3 0-16383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13317 13076 16383 0 0,'-4'0'0'0'0,"-5"0"0"0"0,-10 0 0 0 0,-5 0 0 0 0,-2 0 0 0 0,-1 0 0 0 0,-4 0 0 0 0,-1 0 0 0 0,1 0 0 0 0,3 0 0 0 0,0 0 0 0 0,3 4 0 0 0,0 1 0 0 0,2 0 0 0 0,-1-1 0 0 0,5 3 0 0 0,1 0 0 0 0,4 3 0 0 0,0 0 0 0 0,-1-2 0 0 0,1 2 0 0 0,0-1 0 0 0,-2-2 0 0 0,-3-2 0 0 0,-1-2 0 0 0,-2-2 0 0 0,-1 0 0 0 0,-1-1 0 0 0,-3-1 0 0 0,-7 1 0 0 0,0-1 0 0 0,1 1 0 0 0,2 0 0 0 0,-1 0 0 0 0,0 0 0 0 0,2 0 0 0 0,2 0 0 0 0,2 0 0 0 0,5 4 0 0 0,2 1 0 0 0,5 4 0 0 0,0 1 0 0 0,-1-2 0 0 0,-2-3 0 0 0,1 3 0 0 0,1 0 0 0 0,5-2 0 0 0,10-2 0 0 0,4-1-16383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15454 11037 16383 0 0,'-4'0'0'0'0,"-6"0"0"0"0,-4 0 0 0 0,-9 0 0 0 0,-7 0 0 0 0,-16 0 0 0 0,-15 0 0 0 0,-6 0 0 0 0,-3 0 0 0 0,2 0 0 0 0,9 0 0 0 0,10 0 0 0 0,10 0 0 0 0,7 0 0 0 0,5 0 0 0 0,8-4 0 0 0,2-1 0 0 0,1 0 0 0 0,-2 1 0 0 0,-1 1 0 0 0,-13 1 0 0 0,-22 1 0 0 0,-22 1 0 0 0,-9 0 0 0 0,6 0 0 0 0,7 0 0 0 0,13 1 0 0 0,12-1 0 0 0,10 0 0 0 0,8 0 0 0 0,4 0 0 0 0,3 0 0 0 0,1 0 0 0 0,-4 0 0 0 0,-22 0 0 0 0,-31 0 0 0 0,-22 0 0 0 0,-10 0 0 0 0,6 0 0 0 0,12 0 0 0 0,18 0 0 0 0,18 0 0 0 0,14 0 0 0 0,10 0 0 0 0,7 0 0 0 0,3 0 0 0 0,-6 0 0 0 0,-2 0 0 0 0,-9-4 0 0 0,-5-1 0 0 0,1 0 0 0 0,3-4 0 0 0,5 1 0 0 0,4 1 0 0 0,4 2 0 0 0,2 2 0 0 0,1-3 0 0 0,1 0 0 0 0,1 1 0 0 0,-1 1 0 0 0,0 1 0 0 0,0 2 0 0 0,0 0 0 0 0,0 1 0 0 0,-1 0 0 0 0,1 1 0 0 0,-1-1 0 0 0,1 0 0 0 0,-1 0 0 0 0,-3 0 0 0 0,-6 0 0 0 0,-1 0 0 0 0,-3 0 0 0 0,1 0 0 0 0,3 0 0 0 0,3 0 0 0 0,2 0 0 0 0,6-4 0 0 0,3-1 0 0 0,5-4 0 0 0,0 0 0 0 0,-1 1 0 0 0,2-2 0 0 0,3 1-16383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7122 11056 16383 0 0,'-4'-4'0'0'0,"-6"-1"0"0"0,-4-5 0 0 0,0-3 0 0 0,1-4 0 0 0,5-4 0 0 0,-6 3 0 0 0,-8 4 0 0 0,-16 4 0 0 0,-22 4 0 0 0,-12 3 0 0 0,-3 2 0 0 0,8 2 0 0 0,8-1 0 0 0,9 1 0 0 0,9 0 0 0 0,8 0 0 0 0,6-1 0 0 0,3 0 0 0 0,1 0 0 0 0,-2 0 0 0 0,-14 0 0 0 0,-12 0 0 0 0,-6 0 0 0 0,0 0 0 0 0,5 0 0 0 0,3 0 0 0 0,6 0 0 0 0,7 0 0 0 0,5 0 0 0 0,4 0 0 0 0,2 0 0 0 0,2 0 0 0 0,1 0 0 0 0,0 0 0 0 0,-1 0 0 0 0,-4 0 0 0 0,-9 0 0 0 0,-7 0 0 0 0,-4 0 0 0 0,-2 0 0 0 0,4 0 0 0 0,5 0 0 0 0,5 0 0 0 0,5 0 0 0 0,3 0 0 0 0,3 0 0 0 0,1 0 0 0 0,-4 4 0 0 0,-8 2 0 0 0,-8 3 0 0 0,1 0 0 0 0,-1 3 0 0 0,3-1 0 0 0,4-2 0 0 0,4 1 0 0 0,4 0 0 0 0,2-3 0 0 0,2-2 0 0 0,1-3 0 0 0,1 0 0 0 0,-1-2 0 0 0,0 0 0 0 0,0 0 0 0 0,-4-1 0 0 0,-6 5 0 0 0,0 1 0 0 0,0 0 0 0 0,2-1 0 0 0,3-1 0 0 0,2-2 0 0 0,1 0 0 0 0,1 0 0 0 0,1-1 0 0 0,-1 0 0 0 0,1-1 0 0 0,0 1 0 0 0,4 4 0 0 0,1 1 0 0 0,0 4 0 0 0,-2 1 0 0 0,0-2 0 0 0,-2-3 0 0 0,-1-1 0 0 0,0-1 0 0 0,0-2 0 0 0,-1-1 0 0 0,0 0 0 0 0,1-1 0 0 0,3 1-16383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13391 13210 16383 0 0,'-4'0'0'0'0,"-5"0"0"0"0,-6 0 0 0 0,-3 0 0 0 0,-4 0 0 0 0,3-4 0 0 0,0-1 0 0 0,0-1 0 0 0,2-2 0 0 0,1 0 0 0 0,-1 1 0 0 0,-2 2 0 0 0,-1 2 0 0 0,-2 1 0 0 0,3-3 0 0 0,1 0 0 0 0,-1 0 0 0 0,0 1 0 0 0,-2 2 0 0 0,-1 0 0 0 0,-1 1 0 0 0,0 1 0 0 0,-1 0 0 0 0,0 1 0 0 0,1-1 0 0 0,-1 0 0 0 0,0 0 0 0 0,1 0 0 0 0,-33 0 0 0 0,-10 0 0 0 0,2 0 0 0 0,8 0 0 0 0,13 4 0 0 0,18 2 0 0 0,18-1 0 0 0,13-1 0 0 0,10-1 0 0 0,7-1 0 0 0,2-2 0 0 0,2 1 0 0 0,0-1 0 0 0,0 0 0 0 0,-2-1 0 0 0,0 1 0 0 0,0 0 0 0 0,-2 0 0 0 0,1 0 0 0 0,-1 0 0 0 0,1 0 0 0 0,-1 0 0 0 0,0 0 0 0 0,1 0 0 0 0,-1 0 0 0 0,1 0 0 0 0,-1 0 0 0 0,1 0 0 0 0,-1 0 0 0 0,1 0 0 0 0,-1 0 0 0 0,-3 4 0 0 0,-10 1 0 0 0,-10 4 0 0 0,-9 1 0 0 0,-8 2 0 0 0,0 3 0 0 0,-1-1 0 0 0,-2-3 0 0 0,-2 1 0 0 0,0-1 0 0 0,-1-4 0 0 0,-1 2 0 0 0,0-1 0 0 0,0-1 0 0 0,0-3 0 0 0,1-1 0 0 0,-1-2 0 0 0,0 0 0 0 0,1-1 0 0 0,-1-1 0 0 0,1 1 0 0 0,-1 0 0 0 0,1-5 0 0 0,-1 0 0 0 0,1 0 0 0 0,-1 0 0 0 0,1 2 0 0 0,-1 2 0 0 0,1 0 0 0 0,-1 0 0 0 0,1 1 0 0 0,3-3 0 0 0,10-3 0 0 0,6 2-16383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15323 10922 16383 0 0,'-4'0'0'0'0,"-5"0"0"0"0,-5 0 0 0 0,-5 0 0 0 0,-2 0 0 0 0,-3 0 0 0 0,-4 0 0 0 0,-10 0 0 0 0,-6 0 0 0 0,0 0 0 0 0,4 0 0 0 0,4 0 0 0 0,5 0 0 0 0,3 0 0 0 0,3 0 0 0 0,1 0 0 0 0,1 0 0 0 0,1 0 0 0 0,-1 0 0 0 0,-8 0 0 0 0,-14 0 0 0 0,-8 0 0 0 0,-3 0 0 0 0,4 0 0 0 0,7 0 0 0 0,7 0 0 0 0,6 0 0 0 0,4 0 0 0 0,4 0 0 0 0,1 0 0 0 0,1 0 0 0 0,-1 0 0 0 0,1 0 0 0 0,0 0 0 0 0,-1 0 0 0 0,0 0 0 0 0,-5 0 0 0 0,-9 0 0 0 0,-10 0 0 0 0,-5 0 0 0 0,-2 0 0 0 0,4 0 0 0 0,7 0 0 0 0,6 0 0 0 0,6 0 0 0 0,4 0 0 0 0,3 0 0 0 0,1 0 0 0 0,1 0 0 0 0,0 0 0 0 0,-1 0 0 0 0,1 0 0 0 0,-9 0 0 0 0,-7 0 0 0 0,-9 0 0 0 0,-4 0 0 0 0,-2 0 0 0 0,4 0 0 0 0,7 0 0 0 0,6 0 0 0 0,5 0 0 0 0,5 0 0 0 0,1 0 0 0 0,3 0 0 0 0,-1 0 0 0 0,1 0 0 0 0,4-4 0 0 0,4-6 0 0 0,2 0 0 0 0,-2 1 0 0 0,-3 2 0 0 0,-2 2 0 0 0,-1 2 0 0 0,-3 2 0 0 0,0 1 0 0 0,-9 0 0 0 0,-2 0 0 0 0,0 1 0 0 0,-2-1 0 0 0,1 0 0 0 0,2 0 0 0 0,4 1 0 0 0,1-1 0 0 0,3 0 0 0 0,1 0 0 0 0,0 0 0 0 0,5 4 0 0 0,-2 1 0 0 0,-7 4 0 0 0,3 0-16383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5684 10931 16383 0 0,'-4'0'0'0'0,"-6"0"0"0"0,-4 0 0 0 0,-5 0 0 0 0,-2 0 0 0 0,-2 0 0 0 0,-1 0 0 0 0,-1 0 0 0 0,-3 0 0 0 0,-14 0 0 0 0,-3 0 0 0 0,-6 0 0 0 0,1 0 0 0 0,2 0 0 0 0,4 0 0 0 0,7 0 0 0 0,4 0 0 0 0,5 0 0 0 0,3 0 0 0 0,1 0 0 0 0,2 0 0 0 0,-1 0 0 0 0,1-4 0 0 0,-1-5 0 0 0,0-2 0 0 0,4-2 0 0 0,5-3 0 0 0,1 1 0 0 0,-1 3 0 0 0,-3 3 0 0 0,-2 4 0 0 0,-1 3 0 0 0,1 5 0 0 0,1 2 0 0 0,0 1 0 0 0,-2-1 0 0 0,-5-2 0 0 0,1 3 0 0 0,2 1 0 0 0,0-1 0 0 0,-1-2 0 0 0,4 3 0 0 0,2 0 0 0 0,-1-2 0 0 0,-1 0 0 0 0,-2-3 0 0 0,-1 0 0 0 0,0-1 0 0 0,-2-1 0 0 0,1 0 0 0 0,-1-1 0 0 0,0 1 0 0 0,5 4 0 0 0,0 1 0 0 0,1 0 0 0 0,2 3 0 0 0,9 0 0 0 0,9-1 0 0 0,8-2 0 0 0,7-2 0 0 0,4-1 0 0 0,3-1 0 0 0,1-1 0 0 0,4 0 0 0 0,1 0 0 0 0,4-1 0 0 0,0 1 0 0 0,-2 0 0 0 0,2-1 0 0 0,-1 1 0 0 0,-2 0 0 0 0,-3 0 0 0 0,-1 0 0 0 0,2 0 0 0 0,0 0 0 0 0,4 0 0 0 0,-1-4 0 0 0,-1-1 0 0 0,2-4 0 0 0,4 0 0 0 0,-1 1 0 0 0,1 2 0 0 0,-1 2 0 0 0,-7-2 0 0 0,0-1 0 0 0,-6-2 0 0 0,-2 0 0 0 0,4 1 0 0 0,0-1 0 0 0,5 0 0 0 0,1 2 0 0 0,0 2 0 0 0,-2-2 0 0 0,-2 0 0 0 0,-2 2 0 0 0,0 1 0 0 0,-1 1 0 0 0,-1 2 0 0 0,1 0 0 0 0,-1 1 0 0 0,0 0 0 0 0,0 0 0 0 0,1 1 0 0 0,-1-1 0 0 0,0 0 0 0 0,1 0 0 0 0,-1 0 0 0 0,1 0 0 0 0,-4-4 0 0 0,2-1 0 0 0,2 0 0 0 0,0 1 0 0 0,1 1 0 0 0,-1 1 0 0 0,1 1 0 0 0,-1 1 0 0 0,0 0 0 0 0,-1 0 0 0 0,1 0 0 0 0,0 0 0 0 0,-1 1 0 0 0,-4 3 0 0 0,0 1 0 0 0,-1 0 0 0 0,1-1 0 0 0,2-1 0 0 0,1-1 0 0 0,0-1 0 0 0,1-1 0 0 0,1 0 0 0 0,0 0 0 0 0,-1 0 0 0 0,5 0 0 0 0,1 0 0 0 0,0-1 0 0 0,-1 1 0 0 0,-2 0 0 0 0,-5 4 0 0 0,-1 2 0 0 0,-6 3 0 0 0,-4 4 0 0 0,0 0 0 0 0,3-2 0 0 0,2-3 0 0 0,3-3 0 0 0,3-2 0 0 0,1-2 0 0 0,2 0 0 0 0,-1-2 0 0 0,2 1 0 0 0,-1-1 0 0 0,0 1 0 0 0,0-1 0 0 0,-1 1 0 0 0,-3 4 0 0 0,-6 5 0 0 0,-1 5 0 0 0,-2 5 0 0 0,0-2 0 0 0,3-3 0 0 0,2-4 0 0 0,3-4 0 0 0,3-3 0 0 0,0-2 0 0 0,-2 3 0 0 0,-9 1 0 0 0,-11-1 0 0 0,-5 0-16383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6849 10959 16383 0 0,'-4'0'0'0'0,"-6"0"0"0"0,-4 0 0 0 0,-5 0 0 0 0,-2 0 0 0 0,-2 0 0 0 0,-1 0 0 0 0,-1 0 0 0 0,1 0 0 0 0,-5 0 0 0 0,0 0 0 0 0,-4 0 0 0 0,0 0 0 0 0,1 0 0 0 0,3 0 0 0 0,1 0 0 0 0,3 0 0 0 0,0 0 0 0 0,1 0 0 0 0,1 0 0 0 0,-4 0 0 0 0,-1 0 0 0 0,-1 0 0 0 0,-2 0 0 0 0,0 0 0 0 0,0 0 0 0 0,3 0 0 0 0,1 0 0 0 0,2 0 0 0 0,0 0 0 0 0,-2 0 0 0 0,-2 0 0 0 0,-3 0 0 0 0,-1 0 0 0 0,2 0 0 0 0,2 0 0 0 0,1 0 0 0 0,3 0 0 0 0,0 0 0 0 0,2 0 0 0 0,-1 0 0 0 0,1 0 0 0 0,0 0 0 0 0,0 0 0 0 0,-8 0 0 0 0,-3 0 0 0 0,0 0 0 0 0,-2 0 0 0 0,2 4 0 0 0,-2 1 0 0 0,1 0 0 0 0,2 0 0 0 0,4-3 0 0 0,2 0 0 0 0,2-1 0 0 0,1 0 0 0 0,4 3 0 0 0,6 5 0 0 0,10 1 0 0 0,9-1 0 0 0,3 2 0 0 0,5-1 0 0 0,1 1 0 0 0,0 0 0 0 0,4-3 0 0 0,-3 2 0 0 0,1 3 0 0 0,2-1 0 0 0,1-2 0 0 0,2-3 0 0 0,1-3 0 0 0,1-2 0 0 0,0-1 0 0 0,1-1 0 0 0,0 0 0 0 0,0-1 0 0 0,0 1 0 0 0,-1-1 0 0 0,1 1 0 0 0,0 0 0 0 0,-1 0 0 0 0,1 0 0 0 0,-1 0 0 0 0,1 0 0 0 0,-1 0 0 0 0,1 0 0 0 0,-1 0 0 0 0,1 0 0 0 0,-5-4 0 0 0,-1-2 0 0 0,1 1 0 0 0,0 1 0 0 0,-2-3 0 0 0,-1 0 0 0 0,2 1 0 0 0,1-2 0 0 0,2-1 0 0 0,0 3 0 0 0,2 1 0 0 0,1-2 0 0 0,-1 0 0 0 0,1 1 0 0 0,0 2 0 0 0,0 1 0 0 0,-1 2 0 0 0,1 0 0 0 0,0 1 0 0 0,-1 0 0 0 0,1 1 0 0 0,-1-1 0 0 0,1 0 0 0 0,-1 0 0 0 0,1 1 0 0 0,-1-1 0 0 0,1 0 0 0 0,-5 0-16383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5379 13097 16383 0 0,'-4'0'0'0'0,"-5"0"0"0"0,-6 0 0 0 0,-3 0 0 0 0,-4 0 0 0 0,-1 0 0 0 0,-1 0 0 0 0,0 0 0 0 0,-1 0 0 0 0,1 0 0 0 0,0 0 0 0 0,0 0 0 0 0,0 0 0 0 0,0 0 0 0 0,1 0 0 0 0,-1 0 0 0 0,1 0 0 0 0,-1 0 0 0 0,1 0 0 0 0,-1 4 0 0 0,-3 1 0 0 0,-2 0 0 0 0,0-1 0 0 0,2-1 0 0 0,0-1 0 0 0,2-1 0 0 0,1-1 0 0 0,0 0 0 0 0,0 0 0 0 0,1 0 0 0 0,-1 0 0 0 0,1 4 0 0 0,0 1 0 0 0,-1 0 0 0 0,1-1 0 0 0,4-1-16383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0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20622 8758 16383 0 0,'-8'0'0'0'0,"-7"0"0"0"0,-4 0 0 0 0,-4 0 0 0 0,-1 0 0 0 0,-1 0 0 0 0,0 0 0 0 0,0 0 0 0 0,0 0 0 0 0,1 0 0 0 0,-8 0 0 0 0,-10 0 0 0 0,-11 0 0 0 0,-3 0 0 0 0,-1 0 0 0 0,6 0 0 0 0,7 0 0 0 0,7 0 0 0 0,6 0 0 0 0,4 0 0 0 0,3 0 0 0 0,1 0 0 0 0,1 0 0 0 0,-8 0 0 0 0,-15 0 0 0 0,-11 0 0 0 0,-5 0 0 0 0,0 0 0 0 0,7 0 0 0 0,8 0 0 0 0,8 0 0 0 0,7 0 0 0 0,4 0 0 0 0,3 0 0 0 0,1 0 0 0 0,1 0 0 0 0,1 0 0 0 0,-2 0 0 0 0,1 0 0 0 0,-9 4 0 0 0,-19 1 0 0 0,-13 4 0 0 0,-7 1 0 0 0,3-3 0 0 0,6-1 0 0 0,9-2 0 0 0,9-2 0 0 0,9-1 0 0 0,5 0 0 0 0,4-2 0 0 0,2 1 0 0 0,1 0 0 0 0,1-1 0 0 0,-1 1 0 0 0,-13 0 0 0 0,-11 4 0 0 0,-15 1 0 0 0,-9 4 0 0 0,4 0 0 0 0,5-1 0 0 0,9-2 0 0 0,9-2 0 0 0,8-2 0 0 0,6-1 0 0 0,3 0 0 0 0,4-2 0 0 0,0 1 0 0 0,0 0 0 0 0,0-1 0 0 0,0 1 0 0 0,-1 0 0 0 0,-8 4 0 0 0,-15 1 0 0 0,-11 4 0 0 0,-13 1 0 0 0,-2-3 0 0 0,8-1 0 0 0,10-2 0 0 0,10-2 0 0 0,9-1 0 0 0,6 0 0 0 0,5-2 0 0 0,1 1 0 0 0,2 0 0 0 0,-1-1 0 0 0,5 1-16383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5326 13245 16383 0 0,'-4'0'0'0'0,"-5"0"0"0"0,-5 0 0 0 0,-5 0 0 0 0,-2 0 0 0 0,-2 0 0 0 0,-2 0 0 0 0,1 0 0 0 0,-1 0 0 0 0,1 0 0 0 0,0 0 0 0 0,0 0 0 0 0,-8 0 0 0 0,-10 0 0 0 0,-10 0 0 0 0,-5 0 0 0 0,4 0 0 0 0,7 0 0 0 0,7 0 0 0 0,6 0 0 0 0,5 0 0 0 0,4 0 0 0 0,0 0 0 0 0,2 0 0 0 0,0 0 0 0 0,0 0 0 0 0,-1 0 0 0 0,0 0 0 0 0,0 0 0 0 0,0 0 0 0 0,0 0 0 0 0,-1 0 0 0 0,0 0 0 0 0,5 4 0 0 0,5 1-16383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1:57:19.81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3413 873 16383 0 0,'0'0'-16383'0'0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19669 10218 16383 0 0,'0'0'-16383'0'0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19881 10218 16383 0 0,'0'0'-16383'0'0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19288 10261 16383 0 0,'0'0'-16383'0'0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18822 10197 16383 0 0,'0'0'-16383'0'0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19521 10218 16383 0 0,'0'0'-16383'0'0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19013 10197 16383 0 0,'0'0'-16383'0'0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18547 10218 16383 0 0,'0'0'-16383'0'0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18674 10228 16383 0 0,'-4'0'0'0'0,"-5"0"0"0"0,-6 0 0 0 0,-3 0 0 0 0,-4 0 0 0 0,-1 0 0 0 0,-1 0 0 0 0,0 0 0 0 0,-1 0 0 0 0,-3 0 0 0 0,-34 0 0 0 0,-33-4 0 0 0,-22-2 0 0 0,-2 1 0 0 0,15 1 0 0 0,22 1 0 0 0,19 2 0 0 0,18 0 0 0 0,12 0 0 0 0,7 1 0 0 0,5 0 0 0 0,2 1 0 0 0,-1-1 0 0 0,0 0 0 0 0,3-4 0 0 0,1-1 0 0 0,-2 0 0 0 0,-1 1 0 0 0,-1 1 0 0 0,-2 1 0 0 0,-1 1 0 0 0,0 1 0 0 0,-1 0 0 0 0,1 0 0 0 0,-1 0 0 0 0,0 0 0 0 0,0 1 0 0 0,1-1 0 0 0,-1 0 0 0 0,0 0 0 0 0,1 0 0 0 0,3-4 0 0 0,2-2 0 0 0,4-3 0 0 0,0 0 0 0 0,-2 1 0 0 0,-1 2 0 0 0,-3 2 0 0 0,-1 2 0 0 0,-2 1 0 0 0,0 1 0 0 0,-1 0 0 0 0,0 0 0 0 0,0 1 0 0 0,0-1 0 0 0,5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0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18304 11286 16383 0 0,'-4'0'0'0'0,"-6"0"0"0"0,-4 0 0 0 0,0-4 0 0 0,2-5 0 0 0,-1-2 0 0 0,-2 2 0 0 0,-3 2 0 0 0,-2 3 0 0 0,-1-3 0 0 0,2-4 0 0 0,1 0 0 0 0,-1 2 0 0 0,-1 3 0 0 0,-1 2 0 0 0,-1 1 0 0 0,-1 2 0 0 0,0 1 0 0 0,-5 0 0 0 0,-5 5 0 0 0,-1 0 0 0 0,-3 1 0 0 0,1-2 0 0 0,3-1 0 0 0,2-1 0 0 0,3-1 0 0 0,3 0 0 0 0,0-1 0 0 0,2 0 0 0 0,0-1 0 0 0,0 1 0 0 0,0 0 0 0 0,0 0 0 0 0,4 4 0 0 0,1 1 0 0 0,-1 0 0 0 0,0-1 0 0 0,-2-1 0 0 0,0-1 0 0 0,-2-1 0 0 0,0-1 0 0 0,-1 0 0 0 0,5 4 0 0 0,4 1-16383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17228 10155 16383 0 0,'-4'0'0'0'0,"-6"0"0"0"0,-4 0 0 0 0,-5 0 0 0 0,2 4 0 0 0,-1 1 0 0 0,-1 0 0 0 0,-1-1 0 0 0,-2 3 0 0 0,-1 0 0 0 0,0-1 0 0 0,0-1 0 0 0,-1-2 0 0 0,0-2 0 0 0,0 0 0 0 0,1-1 0 0 0,-1 0 0 0 0,0 0 0 0 0,1-1 0 0 0,-1 1 0 0 0,1 0 0 0 0,-1 0 0 0 0,1 0 0 0 0,-1 0 0 0 0,1 0 0 0 0,-1 0 0 0 0,1 4 0 0 0,-1 1 0 0 0,-3 4 0 0 0,-6 1 0 0 0,-5-2 0 0 0,0-3 0 0 0,-2-1 0 0 0,3-2 0 0 0,3 3 0 0 0,3 1 0 0 0,3-1 0 0 0,2-1 0 0 0,2-2 0 0 0,1-1 0 0 0,0 0 0 0 0,-4-1 0 0 0,-9 0 0 0 0,-7 0 0 0 0,-3 0 0 0 0,1 0 0 0 0,5-1 0 0 0,5 1 0 0 0,4 0 0 0 0,4 0 0 0 0,2 0 0 0 0,2 0 0 0 0,0 0 0 0 0,-3 0 0 0 0,-2 0 0 0 0,-4 0 0 0 0,-1 0 0 0 0,2 0 0 0 0,2 0 0 0 0,2 0 0 0 0,1 0 0 0 0,1 0 0 0 0,2 0 0 0 0,-1 0 0 0 0,1 0 0 0 0,0 0 0 0 0,0 0 0 0 0,0 0 0 0 0,-1 0 0 0 0,1 0 0 0 0,-1 0 0 0 0,-3 0 0 0 0,-2 0 0 0 0,0 0 0 0 0,2 0 0 0 0,0 0 0 0 0,2 0 0 0 0,-3 0 0 0 0,-2 0 0 0 0,2 0 0 0 0,-4 0 0 0 0,1 0 0 0 0,1 0 0 0 0,1 0 0 0 0,3 0 0 0 0,0 0 0 0 0,2 0 0 0 0,0 0 0 0 0,1 0 0 0 0,-4 0 0 0 0,-2 0 0 0 0,-3 0 0 0 0,-1 0 0 0 0,2 0 0 0 0,2 0 0 0 0,1 0 0 0 0,3 0 0 0 0,0 0 0 0 0,-3 0 0 0 0,0 0 0 0 0,0 0 0 0 0,0 0 0 0 0,2 0 0 0 0,1 0 0 0 0,1 0 0 0 0,0 0 0 0 0,1 0 0 0 0,-1 0 0 0 0,1 0 0 0 0,4-4 0 0 0,5-5 0 0 0,1-1 0 0 0,-2 0 0 0 0,-1 3 0 0 0,-3 3 0 0 0,-2 1 0 0 0,-1 2 0 0 0,-1 0 0 0 0,-1 1 0 0 0,0 1 0 0 0,0-1 0 0 0,0 1 0 0 0,1-1 0 0 0,-1 0 0 0 0,0 0 0 0 0,1 0 0 0 0,-1 0 0 0 0,-11 0 0 0 0,-5 0 0 0 0,-7 0 0 0 0,1 0 0 0 0,4 0 0 0 0,5 0 0 0 0,4 0 0 0 0,5 0 0 0 0,3 0 0 0 0,1 0 0 0 0,1 0 0 0 0,0 0 0 0 0,1 0 0 0 0,-1 0 0 0 0,0 0 0 0 0,0 0 0 0 0,-4 0 0 0 0,-2 0 0 0 0,1 0 0 0 0,-4 0 0 0 0,0 0 0 0 0,-2 0 0 0 0,0 0 0 0 0,2 0 0 0 0,-2 0 0 0 0,2 0 0 0 0,-3 0 0 0 0,2 0 0 0 0,1 0 0 0 0,3 0 0 0 0,2 0 0 0 0,2 0 0 0 0,1 0 0 0 0,0 0 0 0 0,1 0 0 0 0,0 0 0 0 0,0 0 0 0 0,-8 0 0 0 0,-7 0 0 0 0,-5 0 0 0 0,1 0 0 0 0,0 0 0 0 0,-2 0 0 0 0,4 0 0 0 0,3 0 0 0 0,6 0 0 0 0,2 4 0 0 0,4 2 0 0 0,1-1 0 0 0,0-1 0 0 0,2-1 0 0 0,-1-2 0 0 0,-4 4 0 0 0,-1 1 0 0 0,-4-1 0 0 0,-5-1 0 0 0,0-1 0 0 0,3-2 0 0 0,2 0 0 0 0,4-1 0 0 0,1 0 0 0 0,3 0 0 0 0,0 0 0 0 0,1 0 0 0 0,0-1 0 0 0,0 1 0 0 0,0 0 0 0 0,0 0 0 0 0,-1 0 0 0 0,1 0 0 0 0,0 0 0 0 0,-1 0 0 0 0,1 0 0 0 0,-1 0 0 0 0,0 0 0 0 0,1 0 0 0 0,-1 0 0 0 0,1 0 0 0 0,-1 0 0 0 0,1 0 0 0 0,-1 0 0 0 0,5 0-16383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17252 9668 16383 0 0,'-4'0'0'0'0,"-5"0"0"0"0,-6 4 0 0 0,-3 5 0 0 0,-4 2 0 0 0,-5 2 0 0 0,-6-1 0 0 0,-2-2 0 0 0,-3-3 0 0 0,1-3 0 0 0,7 2 0 0 0,1 0 0 0 0,5 3 0 0 0,2 0 0 0 0,-2-1 0 0 0,-2-3 0 0 0,-4-2 0 0 0,-17 3 0 0 0,-17 0 0 0 0,-9 0 0 0 0,-4 1 0 0 0,3 1 0 0 0,9 3 0 0 0,13-1 0 0 0,11-2 0 0 0,8-2 0 0 0,6-3 0 0 0,3 3 0 0 0,3 4 0 0 0,-9 5 0 0 0,-17 3 0 0 0,-19 3 0 0 0,-8 2 0 0 0,-5-4 0 0 0,4-4 0 0 0,10-5 0 0 0,12 0 0 0 0,12-2 0 0 0,8 2 0 0 0,6-1 0 0 0,3 2 0 0 0,3-1 0 0 0,-1-2 0 0 0,1-2 0 0 0,-1-3 0 0 0,0-1 0 0 0,-1-1 0 0 0,-4-1 0 0 0,-17-1 0 0 0,-22 1 0 0 0,-15-1 0 0 0,-2 1 0 0 0,9 0 0 0 0,13 0 0 0 0,13 0 0 0 0,11 0 0 0 0,7 0 0 0 0,5 0 0 0 0,3 0 0 0 0,1 0 0 0 0,0 0 0 0 0,0 0 0 0 0,-5 0 0 0 0,-14 0 0 0 0,-16 0 0 0 0,-10 0 0 0 0,-7 0 0 0 0,2 0 0 0 0,9 0 0 0 0,11 0 0 0 0,9 0 0 0 0,9 0 0 0 0,6 0 0 0 0,3 0 0 0 0,2 0 0 0 0,1 0 0 0 0,-9-4 0 0 0,-10-2 0 0 0,-11-3 0 0 0,-9 0 0 0 0,-2-3 0 0 0,6 1 0 0 0,4 2 0 0 0,7 2 0 0 0,7 4 0 0 0,6 1 0 0 0,8-3 0 0 0,5 0 0 0 0,1 0 0 0 0,4-3 0 0 0,0 1 0 0 0,-1 0 0 0 0,-3 2 0 0 0,3-2 0 0 0,3-4 0 0 0,0 0 0 0 0,-3 2 0 0 0,-5 2 0 0 0,-17 3 0 0 0,-17 1 0 0 0,-12 2 0 0 0,-2 1 0 0 0,2 0 0 0 0,8 1 0 0 0,10-1 0 0 0,10 0 0 0 0,6 1 0 0 0,6-1 0 0 0,-2 0 0 0 0,-3 0 0 0 0,-5 0 0 0 0,-4 0 0 0 0,0 0 0 0 0,4 0 0 0 0,3 0 0 0 0,4 0 0 0 0,2 0 0 0 0,3 0 0 0 0,0 0 0 0 0,1 0 0 0 0,0 0 0 0 0,1 0 0 0 0,-1 0 0 0 0,0 0 0 0 0,-1 0 0 0 0,1 0 0 0 0,-9 0 0 0 0,-2 0 0 0 0,-3 0 0 0 0,-4 0 0 0 0,-3 0 0 0 0,2 0 0 0 0,5 0 0 0 0,4 0 0 0 0,3 0 0 0 0,4 0 0 0 0,2 0 0 0 0,0 0 0 0 0,2 0 0 0 0,-1 4 0 0 0,-4 1 0 0 0,-5 0 0 0 0,-6 4 0 0 0,1-1 0 0 0,1-1 0 0 0,4-2 0 0 0,3-2 0 0 0,2-1 0 0 0,2-1 0 0 0,5 3 0 0 0,7 5 0 0 0,4 5 0 0 0,1 0 0 0 0,-3-2 0 0 0,-4-4 0 0 0,-2-2 0 0 0,-3-3 0 0 0,-3-2 0 0 0,0-1 0 0 0,-1 0 0 0 0,4-4 0 0 0,5-6 0 0 0,6-5 0 0 0,3-4 0 0 0,4-3 0 0 0,1-1 0 0 0,2-1 0 0 0,0-1 0 0 0,0 1 0 0 0,0-1 0 0 0,-1 5-16383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15438 9858 16383 0 0,'-4'0'0'0'0,"-5"0"0"0"0,-5 0 0 0 0,-5 0 0 0 0,-6 0 0 0 0,-4 0 0 0 0,-8 4 0 0 0,-2 2 0 0 0,1-1 0 0 0,4 3 0 0 0,3 0 0 0 0,3-1 0 0 0,2-2 0 0 0,2-2 0 0 0,1-1 0 0 0,0-1 0 0 0,0-1 0 0 0,0 0 0 0 0,0-1 0 0 0,0 1 0 0 0,-1 0 0 0 0,-3 4 0 0 0,-6 1 0 0 0,-1 0 0 0 0,-2-1 0 0 0,0-1 0 0 0,2-1 0 0 0,4-1 0 0 0,2-1 0 0 0,7 4 0 0 0,2 1 0 0 0,0 0 0 0 0,0-1 0 0 0,-1-1 0 0 0,-1-2 0 0 0,-1 0 0 0 0,-1-1 0 0 0,4-4 0 0 0,0-1 0 0 0,5-4 0 0 0,-1-1 0 0 0,4-2 0 0 0,-2 1 0 0 0,-1 2 0 0 0,-4 2 0 0 0,-1 3 0 0 0,-3 2 0 0 0,-1 2 0 0 0,0 0 0 0 0,-1 0 0 0 0,0 5 0 0 0,0 4 0 0 0,0 2 0 0 0,0 3 0 0 0,0-2 0 0 0,1-2 0 0 0,-1-3 0 0 0,5 1 0 0 0,1 0 0 0 0,-1 1 0 0 0,0 1 0 0 0,-2-3 0 0 0,-1-1 0 0 0,-8-3 0 0 0,-8-1 0 0 0,-9-2 0 0 0,-4 0 0 0 0,-3 0 0 0 0,6 0 0 0 0,5-1 0 0 0,7 1 0 0 0,6 0 0 0 0,3 0 0 0 0,3-1 0 0 0,1 1 0 0 0,4 0-16383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20267 9819 16383 0 0,'-4'0'0'0'0,"-5"0"0"0"0,-6 0 0 0 0,-3 0 0 0 0,-16 0 0 0 0,-25 0 0 0 0,-23 4 0 0 0,-21 1 0 0 0,2 4 0 0 0,7 0 0 0 0,15-1 0 0 0,18-2 0 0 0,14-2 0 0 0,12-2 0 0 0,7-1 0 0 0,5 0 0 0 0,2 2 0 0 0,-7 2 0 0 0,-27 4 0 0 0,-24 4 0 0 0,-15 0 0 0 0,-3-2 0 0 0,7 1 0 0 0,14-2 0 0 0,17-2 0 0 0,14-3 0 0 0,11-2 0 0 0,7-1 0 0 0,4-2 0 0 0,2 0 0 0 0,5 3 0 0 0,-4 2 0 0 0,-13 4 0 0 0,-22 4 0 0 0,-13 4 0 0 0,-8-1 0 0 0,2 1 0 0 0,10-2 0 0 0,6-5 0 0 0,11 1 0 0 0,8-1 0 0 0,7-3 0 0 0,5-3 0 0 0,4-1 0 0 0,-4 2 0 0 0,-8 0 0 0 0,-10 0 0 0 0,-6 3 0 0 0,-2 0 0 0 0,4 2 0 0 0,6 0 0 0 0,7-2 0 0 0,5-2 0 0 0,4-2 0 0 0,3-2 0 0 0,1-2 0 0 0,0 1 0 0 0,1-2 0 0 0,0 1 0 0 0,-1-1 0 0 0,-4 1 0 0 0,-9 4 0 0 0,-3 1 0 0 0,-3 4 0 0 0,2 0 0 0 0,4-1 0 0 0,3-2 0 0 0,5-2 0 0 0,2-2 0 0 0,1-1 0 0 0,2-1 0 0 0,0 0 0 0 0,0 0 0 0 0,0-1 0 0 0,0 1 0 0 0,0 0 0 0 0,4-4 0 0 0,5-6 0 0 0,5-4 0 0 0,4-5 0 0 0,3-2 0 0 0,1-2 0 0 0,2-1 0 0 0,0-1 0 0 0,0 1 0 0 0,0-1 0 0 0,-1 1 0 0 0,1 0 0 0 0,-1 0 0 0 0,0 1 0 0 0,0-1 0 0 0,4 5 0 0 0,1 1 0 0 0,4 3 0 0 0,5 1 0 0 0,-1-1 0 0 0,2 1 0 0 0,2 4 0 0 0,3 3 0 0 0,1 3 0 0 0,2 2 0 0 0,0 1 0 0 0,1 1 0 0 0,0 5 0 0 0,0 1 0 0 0,-1 0 0 0 0,1-2 0 0 0,0-1 0 0 0,0-1 0 0 0,-1-1 0 0 0,5 0 0 0 0,1-1 0 0 0,-1 0 0 0 0,0-1 0 0 0,-2 1 0 0 0,-1 0 0 0 0,0 0 0 0 0,-1 0 0 0 0,-1 0 0 0 0,1 0 0 0 0,-1 0 0 0 0,0 0 0 0 0,1 0 0 0 0,-1 0 0 0 0,0 0 0 0 0,1 0 0 0 0,-1 0 0 0 0,1 0 0 0 0,-1 0 0 0 0,1 0 0 0 0,-1 0 0 0 0,1 0 0 0 0,0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0,0 0 0 0 0,-1 0 0 0 0,1 0 0 0 0,-1 4 0 0 0,1 1 0 0 0,-5 4 0 0 0,-1 0 0 0 0,1-1 0 0 0,0-2 0 0 0,2-2 0 0 0,1-2 0 0 0,0-1 0 0 0,1 0 0 0 0,1-2 0 0 0,-1 1 0 0 0,-3 4 0 0 0,-1 1 0 0 0,-5 3 0 0 0,0 2 0 0 0,2-3 0 0 0,-2 3 0 0 0,-4 4 0 0 0,1-2 0 0 0,2-2 0 0 0,4-3 0 0 0,2-2 0 0 0,2-3 0 0 0,1-1 0 0 0,2-1 0 0 0,0 0 0 0 0,-4-1-16383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17395 9120 16383 0 0,'-4'0'0'0'0,"-6"0"0"0"0,-4 0 0 0 0,-4 0 0 0 0,-4 0 0 0 0,-1 0 0 0 0,-1 0 0 0 0,-1 0 0 0 0,1 0 0 0 0,-1 0 0 0 0,5-4 0 0 0,2-1 0 0 0,-1 0 0 0 0,-1 1 0 0 0,0 1 0 0 0,-2 1 0 0 0,0 1 0 0 0,-2 0 0 0 0,1 1 0 0 0,-1 1 0 0 0,1-1 0 0 0,-1 0 0 0 0,0 0 0 0 0,1 0 0 0 0,-1 0 0 0 0,0 1 0 0 0,1-1 0 0 0,-1 0 0 0 0,1 0 0 0 0,-1 0 0 0 0,1-1 0 0 0,-1 1 0 0 0,1 0 0 0 0,-1 0 0 0 0,5 4 0 0 0,1 2 0 0 0,-1-1 0 0 0,4 3 0 0 0,-1 0 0 0 0,0-1 0 0 0,-3-2 0 0 0,-1-2 0 0 0,-2-1 0 0 0,0-1 0 0 0,-2-1 0 0 0,0 0 0 0 0,1 0 0 0 0,-1-1 0 0 0,0 1 0 0 0,0 0 0 0 0,1 0 0 0 0,-1-1 0 0 0,0 1 0 0 0,1 0 0 0 0,-1 0 0 0 0,1 0 0 0 0,-1 0 0 0 0,5-4 0 0 0,1-1 0 0 0,-5 0 0 0 0,-6 1 0 0 0,-10 1 0 0 0,-6 1 0 0 0,0 1 0 0 0,0 1 0 0 0,3 0 0 0 0,6 0 0 0 0,4 0 0 0 0,4 1 0 0 0,2-1 0 0 0,2 0 0 0 0,1 0 0 0 0,1 0 0 0 0,-1 0 0 0 0,0 0 0 0 0,-8 0 0 0 0,-2 0 0 0 0,-5 0 0 0 0,-3 0 0 0 0,2 0 0 0 0,-2 0 0 0 0,3 0 0 0 0,4 0 0 0 0,4 0 0 0 0,2 0 0 0 0,3 0 0 0 0,-7 0 0 0 0,-5 0 0 0 0,-6 0 0 0 0,-2 0 0 0 0,2 0 0 0 0,4 0 0 0 0,5 0 0 0 0,4 0 0 0 0,4 0 0 0 0,1 0 0 0 0,2 0 0 0 0,0 0 0 0 0,1 0 0 0 0,-5 0 0 0 0,-5 0 0 0 0,-10 0 0 0 0,-5 0 0 0 0,1 0 0 0 0,5 0 0 0 0,5 0 0 0 0,4 0 0 0 0,5 0 0 0 0,2 0 0 0 0,1 0 0 0 0,1 0 0 0 0,1 0 0 0 0,-5 0 0 0 0,-9 0 0 0 0,-15 0 0 0 0,-2 4 0 0 0,-5 1 0 0 0,5 0 0 0 0,6-1 0 0 0,7-1 0 0 0,7-1 0 0 0,5-1 0 0 0,3 0 0 0 0,2-1 0 0 0,5 3 0 0 0,1 2 0 0 0,0 0 0 0 0,-2-1 0 0 0,-5 3 0 0 0,-6 0 0 0 0,-3-1 0 0 0,-3-2 0 0 0,0-1 0 0 0,3-1 0 0 0,2-1 0 0 0,3-1 0 0 0,2 0 0 0 0,1 0 0 0 0,2-1 0 0 0,-4 1 0 0 0,-10 0 0 0 0,-1 0 0 0 0,-4 0 0 0 0,3-1 0 0 0,-1 1 0 0 0,2 0 0 0 0,5 1 0 0 0,2-1 0 0 0,4 0 0 0 0,2 0 0 0 0,-3 0 0 0 0,-4 0 0 0 0,-5 0 0 0 0,-1 0 0 0 0,-1 0 0 0 0,2 0 0 0 0,3 0 0 0 0,4 0 0 0 0,2 0 0 0 0,2 0 0 0 0,6 4 0 0 0,-2 1 0 0 0,-5 0 0 0 0,-2-1 0 0 0,0-1 0 0 0,0 3 0 0 0,3 0 0 0 0,0-1 0 0 0,1 0 0 0 0,1-3 0 0 0,0 0 0 0 0,1-1 0 0 0,0-1 0 0 0,-1 0 0 0 0,-3-1 0 0 0,-2 5 0 0 0,-7 1 0 0 0,-6 4 0 0 0,-4 0 0 0 0,2 3 0 0 0,5 4 0 0 0,4-2 0 0 0,5-3 0 0 0,3-3 0 0 0,2-3 0 0 0,2-2 0 0 0,0-2 0 0 0,1-1 0 0 0,-1-1 0 0 0,4 0-16383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20739 9096 16383 0 0,'-4'0'0'0'0,"-5"0"0"0"0,-6 0 0 0 0,-3 0 0 0 0,-3 0 0 0 0,-3 0 0 0 0,0 0 0 0 0,-4 0 0 0 0,-2 0 0 0 0,-4 0 0 0 0,1 0 0 0 0,1 0 0 0 0,2 0 0 0 0,3 0 0 0 0,1 0 0 0 0,2 0 0 0 0,4 4 0 0 0,2 2 0 0 0,4 3 0 0 0,-4 0 0 0 0,-6 3 0 0 0,-8-1 0 0 0,-6-2 0 0 0,-5-2 0 0 0,2 0 0 0 0,3 1 0 0 0,4 2 0 0 0,4-1 0 0 0,3-1 0 0 0,2-3 0 0 0,1-2 0 0 0,1-1 0 0 0,-7 3 0 0 0,-8 0 0 0 0,-12 4 0 0 0,-10 0 0 0 0,-3 2 0 0 0,5 0 0 0 0,9-2 0 0 0,9-3 0 0 0,6-2 0 0 0,6-2 0 0 0,3-1 0 0 0,3-1 0 0 0,0-1 0 0 0,0 1 0 0 0,0-1 0 0 0,-1 1 0 0 0,-3 0 0 0 0,-11 0 0 0 0,-2-1 0 0 0,-2 1 0 0 0,-3 0 0 0 0,2 0 0 0 0,5 0 0 0 0,4 0 0 0 0,4 1 0 0 0,3-1 0 0 0,1 0 0 0 0,-6 0 0 0 0,-14 0 0 0 0,-8 0 0 0 0,-6 0 0 0 0,2 0 0 0 0,7 0 0 0 0,4 0 0 0 0,6 0 0 0 0,6 0 0 0 0,5 0 0 0 0,2 0 0 0 0,3 0 0 0 0,1 0 0 0 0,1 0 0 0 0,-5 0 0 0 0,-8 0 0 0 0,-4 0 0 0 0,-2 0 0 0 0,-3 0 0 0 0,3 0 0 0 0,0 0 0 0 0,2 0 0 0 0,5 0 0 0 0,4 0 0 0 0,3 0 0 0 0,2 0 0 0 0,1 0 0 0 0,1 0 0 0 0,0 0 0 0 0,-8 0 0 0 0,-2 0 0 0 0,-4 0 0 0 0,-4 0 0 0 0,-3 0 0 0 0,3 0 0 0 0,3 0 0 0 0,5 0 0 0 0,4 0 0 0 0,3 0 0 0 0,1 0 0 0 0,2 0 0 0 0,0 0 0 0 0,1 0 0 0 0,3 0-16383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21435 9501 16383 0 0,'-12'0'0'0'0,"-20"0"0"0"0,-20 0 0 0 0,-10 0 0 0 0,-2 0 0 0 0,2 0 0 0 0,7 0 0 0 0,9 0 0 0 0,9 0 0 0 0,6 0 0 0 0,-7 0 0 0 0,-18 0 0 0 0,-19 0 0 0 0,-12 0 0 0 0,4 0 0 0 0,8 0 0 0 0,9 0 0 0 0,12 0 0 0 0,11 0 0 0 0,8 0 0 0 0,7 0 0 0 0,4 0 0 0 0,-10 0 0 0 0,-19 4 0 0 0,-17 1 0 0 0,-8 4 0 0 0,5 1 0 0 0,11-2 0 0 0,8-2 0 0 0,9-2 0 0 0,4-2 0 0 0,6-1 0 0 0,4-1 0 0 0,3 0 0 0 0,-1-1 0 0 0,0 1 0 0 0,-11 0 0 0 0,-14-1 0 0 0,-11 1 0 0 0,-1-4 0 0 0,1-1 0 0 0,9 0 0 0 0,5 0 0 0 0,8 3 0 0 0,7 0 0 0 0,5 1 0 0 0,5 0 0 0 0,2 1 0 0 0,-11 1 0 0 0,-15-1 0 0 0,-7 0 0 0 0,-6 0 0 0 0,4 0 0 0 0,7 0 0 0 0,6 1 0 0 0,5-1 0 0 0,7 0 0 0 0,5 0 0 0 0,2 0 0 0 0,4 0 0 0 0,4-4 0 0 0,2-2 0 0 0,0 1 0 0 0,-2 1 0 0 0,-9 1 0 0 0,-16 1 0 0 0,-8 1 0 0 0,-4-3 0 0 0,4-1 0 0 0,7 0 0 0 0,7 1 0 0 0,6 1 0 0 0,4 2 0 0 0,3 0 0 0 0,2 0 0 0 0,1 1 0 0 0,0 1 0 0 0,0-1 0 0 0,-1 0 0 0 0,0 0 0 0 0,-8 0 0 0 0,-7 0 0 0 0,-9 1 0 0 0,0-1 0 0 0,3 0 0 0 0,6 0 0 0 0,5 0 0 0 0,4-1 0 0 0,3 1 0 0 0,2 0 0 0 0,1 0 0 0 0,1 0 0 0 0,-1 0 0 0 0,1 0 0 0 0,-1 0 0 0 0,4 4 0 0 0,-3 2 0 0 0,-2 3 0 0 0,-5 0 0 0 0,-5-1 0 0 0,-5-2 0 0 0,1-2 0 0 0,1-2 0 0 0,9 3 0 0 0,4 1 0 0 0,2-1 0 0 0,1-2 0 0 0,0 0 0 0 0,0-2 0 0 0,3 0-16383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17556 9550 16383 0 0,'-4'0'0'0'0,"-6"0"0"0"0,-4 0 0 0 0,-4 0 0 0 0,-4 0 0 0 0,-1 0 0 0 0,-1 0 0 0 0,-1 0 0 0 0,1 0 0 0 0,-9 0 0 0 0,-9 0 0 0 0,-11 0 0 0 0,-4 0 0 0 0,0 0 0 0 0,6 0 0 0 0,7 0 0 0 0,7 0 0 0 0,6 0 0 0 0,4 0 0 0 0,3 0 0 0 0,-6 0 0 0 0,-19 0 0 0 0,-21 0 0 0 0,-14 0 0 0 0,-1 0 0 0 0,10 0 0 0 0,14 0 0 0 0,13 0 0 0 0,11 0 0 0 0,7 0 0 0 0,6 0 0 0 0,2 0 0 0 0,1 0 0 0 0,0 0 0 0 0,0 0 0 0 0,-1 0 0 0 0,3-4 0 0 0,2-1 0 0 0,-1 0 0 0 0,-6 1 0 0 0,-14 1 0 0 0,-9 1 0 0 0,-8 1 0 0 0,-7 1 0 0 0,3 0 0 0 0,8 0 0 0 0,4 0 0 0 0,6 0 0 0 0,7 1 0 0 0,4-1 0 0 0,4 0 0 0 0,2 0 0 0 0,5-4 0 0 0,2-1 0 0 0,4-4 0 0 0,0-1 0 0 0,-18 2 0 0 0,-19 2 0 0 0,-14 2 0 0 0,-8 2 0 0 0,-3 1 0 0 0,7 1 0 0 0,11 0 0 0 0,11 1 0 0 0,9-1 0 0 0,8 0 0 0 0,4 1 0 0 0,2-1 0 0 0,2 0 0 0 0,3-4 0 0 0,2-1 0 0 0,-1 0 0 0 0,-1 0 0 0 0,-10 2 0 0 0,-16 2 0 0 0,-13 0 0 0 0,0 0 0 0 0,5 1 0 0 0,4 0 0 0 0,5 1 0 0 0,7-1 0 0 0,5 0 0 0 0,4 0 0 0 0,3 0 0 0 0,1 0 0 0 0,0 0 0 0 0,1 0 0 0 0,0 0 0 0 0,-1 0 0 0 0,-4 0 0 0 0,-9 0 0 0 0,-7 0 0 0 0,-5 0 0 0 0,-1 0 0 0 0,0 0 0 0 0,3 0 0 0 0,7 0 0 0 0,4 0 0 0 0,6 0 0 0 0,3 0 0 0 0,2 0 0 0 0,1 0 0 0 0,1 0 0 0 0,-1 0 0 0 0,-3 0 0 0 0,-7 4 0 0 0,-8 6 0 0 0,-10 0 0 0 0,0-1 0 0 0,4 2 0 0 0,7-1 0 0 0,6-2 0 0 0,4-3 0 0 0,4-1 0 0 0,2 1 0 0 0,1 1 0 0 0,1-1 0 0 0,4 3 0 0 0,-3 0 0 0 0,-7-2 0 0 0,-1-1 0 0 0,4 2 0 0 0,-3 0 0 0 0,5 3 0 0 0,1-1 0 0 0,5 3 0 0 0,1-1 0 0 0,0-2 0 0 0,-2-4 0 0 0,-2-1 0 0 0,-1-2 0 0 0,-2-1 0 0 0,0-1 0 0 0,-4-1 0 0 0,-6 5 0 0 0,-2 1 0 0 0,-2-1 0 0 0,1 0 0 0 0,3 3 0 0 0,2 0 0 0 0,4-1 0 0 0,1-2 0 0 0,2-1 0 0 0,0-1 0 0 0,1-1 0 0 0,0-1 0 0 0,0 0 0 0 0,0-1 0 0 0,0 5 0 0 0,-1 1 0 0 0,1 0 0 0 0,0-1 0 0 0,-5-1 0 0 0,-1-1 0 0 0,1-1 0 0 0,0-1 0 0 0,1 0 0 0 0,2 0 0 0 0,1 0 0 0 0,0-1 0 0 0,0 1 0 0 0,-3 0 0 0 0,-2 0 0 0 0,1 0 0 0 0,0 0 0 0 0,-2 0 0 0 0,0 0 0 0 0,0 0 0 0 0,2 0 0 0 0,2 0 0 0 0,1 0 0 0 0,4-4 0 0 0,3-1 0 0 0,4-4 0 0 0,0-1 0 0 0,-1 2 0 0 0,1-2 0 0 0,4-3 0 0 0,-1 1 0 0 0,-2 1 0 0 0,1 0 0 0 0,-2 1 0 0 0,2-1 0 0 0,3-3 0 0 0,-2 0 0 0 0,3 4-16383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17423 9160 16383 0 0,'-12'0'0'0'0,"-8"0"0"0"0,-5 0 0 0 0,-1 0 0 0 0,-1 0 0 0 0,0 0 0 0 0,1 4 0 0 0,0 1 0 0 0,2 0 0 0 0,0-1 0 0 0,0-1 0 0 0,1-1 0 0 0,3 3 0 0 0,2 1 0 0 0,0-1 0 0 0,-1-1 0 0 0,-2-2 0 0 0,3 0-16383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20254 9329 16383 0 0,'-8'0'0'0'0,"-11"0"0"0"0,-5 0 0 0 0,-4 0 0 0 0,0 0 0 0 0,0 0 0 0 0,1 0 0 0 0,1 0 0 0 0,1 0 0 0 0,1 0 0 0 0,-8 4 0 0 0,-22 6 0 0 0,-42 8 0 0 0,-29 6 0 0 0,-9 2 0 0 0,15-3 0 0 0,19-5 0 0 0,22-2 0 0 0,21 0 0 0 0,16-2 0 0 0,11-4 0 0 0,7-3 0 0 0,3-3 0 0 0,1-3 0 0 0,-1 0 0 0 0,0-2 0 0 0,-25 5 0 0 0,-57 4 0 0 0,-51 2 0 0 0,-23 3 0 0 0,9-1 0 0 0,31-3 0 0 0,33-2 0 0 0,30-3 0 0 0,24-2 0 0 0,17-1 0 0 0,8-1 0 0 0,6 0 0 0 0,1-1 0 0 0,0 1 0 0 0,-2-1 0 0 0,-21 1 0 0 0,-52 0 0 0 0,-42 0 0 0 0,-14 0 0 0 0,13 0 0 0 0,23 0 0 0 0,25 0 0 0 0,24 0 0 0 0,19 0 0 0 0,13 0 0 0 0,7 0 0 0 0,4 0 0 0 0,2 0 0 0 0,3-4 0 0 0,5-1-16383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9889 11354 16383 0 0,'-4'0'0'0'0,"-1"-4"0"0"0,-4-1 0 0 0,-1-4 0 0 0,2-5 0 0 0,2-3 0 0 0,-2 1 0 0 0,-3 3 0 0 0,-4 4 0 0 0,-4-1 0 0 0,2-2 0 0 0,-1 0 0 0 0,0 3 0 0 0,-3 2 0 0 0,-12 3 0 0 0,-33 6 0 0 0,-54 11 0 0 0,-33 15 0 0 0,-8 6 0 0 0,16 2 0 0 0,24-5 0 0 0,30-8 0 0 0,25-8 0 0 0,21-6 0 0 0,13-6 0 0 0,9-2 0 0 0,3-1 0 0 0,6-2-16383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17143 9438 16383 0 0,'-4'0'0'0'0,"-5"0"0"0"0,-6 0 0 0 0,-3 0 0 0 0,-4 0 0 0 0,-1 0 0 0 0,-1 0 0 0 0,-1 0 0 0 0,-19 0 0 0 0,-43 0 0 0 0,-34 0 0 0 0,-13 0 0 0 0,4 0 0 0 0,21 0 0 0 0,25 0 0 0 0,22 0 0 0 0,18 0 0 0 0,12 0 0 0 0,8 0 0 0 0,4 0 0 0 0,1 0 0 0 0,1 0 0 0 0,-2 0 0 0 0,-1 0 0 0 0,-9 0 0 0 0,-31 0 0 0 0,-42 0 0 0 0,-22 0 0 0 0,1 0 0 0 0,14 0 0 0 0,18 0 0 0 0,20 0 0 0 0,19 0 0 0 0,14 0 0 0 0,9 0 0 0 0,7 0 0 0 0,-10 0 0 0 0,-22 0 0 0 0,-43 0 0 0 0,-24 0 0 0 0,-7 0 0 0 0,14 0 0 0 0,18 0 0 0 0,23 0 0 0 0,19 0 0 0 0,15 0 0 0 0,10 0 0 0 0,7 0 0 0 0,2 0 0 0 0,2 0 0 0 0,0 0 0 0 0,-2 0 0 0 0,-16 0 0 0 0,-22 0 0 0 0,-22 0 0 0 0,-12 0 0 0 0,1 0 0 0 0,13 0 0 0 0,15 0 0 0 0,15 0 0 0 0,12 0 0 0 0,8 0 0 0 0,4 0 0 0 0,4 0 0 0 0,0 0 0 0 0,1 0 0 0 0,-1 0 0 0 0,-13 0 0 0 0,-20 0 0 0 0,-22 0 0 0 0,-17 0 0 0 0,-1 0 0 0 0,12 0 0 0 0,15 0 0 0 0,15 0 0 0 0,13 0 0 0 0,9 0 0 0 0,5 0 0 0 0,3 0 0 0 0,2 0 0 0 0,-1 0 0 0 0,0 0 0 0 0,0 0 0 0 0,-1 0 0 0 0,-5 0 0 0 0,-14 4 0 0 0,-11 2 0 0 0,-6-1 0 0 0,4-1 0 0 0,3-1 0 0 0,5-2 0 0 0,8 0 0 0 0,5 0 0 0 0,5-1 0 0 0,3 0 0 0 0,2-1 0 0 0,1 1 0 0 0,-1 0 0 0 0,-3 0 0 0 0,-6 4 0 0 0,-9 5 0 0 0,-10 1 0 0 0,-4 4 0 0 0,3-2 0 0 0,7-2 0 0 0,2-3 0 0 0,6-3 0 0 0,4-2 0 0 0,4-1 0 0 0,3-1 0 0 0,1-1 0 0 0,2 1 0 0 0,-3-1 0 0 0,-2 1 0 0 0,0 0 0 0 0,1-1 0 0 0,1 1 0 0 0,1 0 0 0 0,1-4 0 0 0,0-1 0 0 0,4-4 0 0 0,2-1 0 0 0,0 3 0 0 0,-1 1 0 0 0,2-2 0 0 0,5-4 0 0 0,0-3 0 0 0,-2 0 0 0 0,-3 3 0 0 0,-2 0 0 0 0,2 1-16383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21029 9866 16383 0 0,'-8'0'0'0'0,"-11"0"0"0"0,-10 0 0 0 0,-4 0 0 0 0,0 0 0 0 0,1 0 0 0 0,2 0 0 0 0,2 0 0 0 0,3 0 0 0 0,0 0 0 0 0,1 0 0 0 0,-3 0 0 0 0,-10 0 0 0 0,-9 0 0 0 0,-2 0 0 0 0,3 0 0 0 0,6 0 0 0 0,1 0 0 0 0,4 0 0 0 0,2 0 0 0 0,4 0 0 0 0,2 0 0 0 0,2 0 0 0 0,0 0 0 0 0,5-4 0 0 0,-2-2 0 0 0,-2 1 0 0 0,-9-3 0 0 0,-3 0 0 0 0,0 1 0 0 0,3 2 0 0 0,2 2 0 0 0,2 1 0 0 0,3 1 0 0 0,0 1 0 0 0,2 0 0 0 0,0-3 0 0 0,0-2 0 0 0,-8-4 0 0 0,-11-4 0 0 0,-10-1 0 0 0,-4 4 0 0 0,3 2 0 0 0,6 3 0 0 0,5 2 0 0 0,3-2 0 0 0,6-1 0 0 0,4 1 0 0 0,3 2 0 0 0,2 1 0 0 0,-7 0 0 0 0,-10-2 0 0 0,-6-2 0 0 0,-4 1 0 0 0,4 1 0 0 0,9-2 0 0 0,4-1 0 0 0,3 1 0 0 0,3 1 0 0 0,2 3 0 0 0,2 0 0 0 0,0 1 0 0 0,1 1 0 0 0,1 0 0 0 0,-1 1 0 0 0,0-1 0 0 0,-8-4 0 0 0,-3-1 0 0 0,-4 0 0 0 0,1 1 0 0 0,-1 1 0 0 0,1 1 0 0 0,4 1 0 0 0,2 1 0 0 0,4 0 0 0 0,2-4 0 0 0,-3-1 0 0 0,-13-4 0 0 0,-7 0 0 0 0,-8-3 0 0 0,-1 1 0 0 0,3 2 0 0 0,5 3 0 0 0,5 2 0 0 0,7 2 0 0 0,5 1 0 0 0,5 1 0 0 0,2 1 0 0 0,2-1 0 0 0,1 1 0 0 0,4 3 0 0 0,4 6 0 0 0,6 4 0 0 0,4 1-16383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17157 9760 16383 0 0,'-4'0'0'0'0,"-5"0"0"0"0,-14 0 0 0 0,-14 0 0 0 0,-13 0 0 0 0,-10 0 0 0 0,-3 0 0 0 0,5 0 0 0 0,9 0 0 0 0,9 0 0 0 0,6 0 0 0 0,6 0 0 0 0,4 0 0 0 0,1 0 0 0 0,1 0 0 0 0,0 0 0 0 0,-8 0 0 0 0,-19 0 0 0 0,-17 0 0 0 0,-10 0 0 0 0,5 0 0 0 0,6 0 0 0 0,10 0 0 0 0,10 0 0 0 0,10 0 0 0 0,6 0 0 0 0,3 0 0 0 0,4 0 0 0 0,0 0 0 0 0,1 0 0 0 0,-1 0 0 0 0,-4 0 0 0 0,-10 0 0 0 0,-11 0 0 0 0,-5 0 0 0 0,-6 0 0 0 0,3 0 0 0 0,7 0 0 0 0,7 0 0 0 0,7 0 0 0 0,6 0 0 0 0,2 0 0 0 0,3 0 0 0 0,1 0 0 0 0,0 0 0 0 0,0 0 0 0 0,-1 0 0 0 0,0 0 0 0 0,-8 0 0 0 0,-11 0 0 0 0,-10 0 0 0 0,-8 0 0 0 0,1 0 0 0 0,8 0 0 0 0,8 0 0 0 0,7 0 0 0 0,6 0 0 0 0,4 0 0 0 0,3 0 0 0 0,1 0 0 0 0,0 0 0 0 0,0 0 0 0 0,-1 0 0 0 0,1 0 0 0 0,-9 0 0 0 0,-7 0 0 0 0,-13 0 0 0 0,-10 0 0 0 0,-2 0 0 0 0,-3 0 0 0 0,-10 0 0 0 0,-8 0 0 0 0,-6 0 0 0 0,5 0 0 0 0,8 0 0 0 0,10 0 0 0 0,12 0 0 0 0,11 0 0 0 0,10 0 0 0 0,6 0 0 0 0,3 0 0 0 0,3 0 0 0 0,1 0 0 0 0,0 0 0 0 0,-1 0 0 0 0,4-4 0 0 0,1-2 0 0 0,-1 1 0 0 0,-9 1 0 0 0,-12 1 0 0 0,-12-2 0 0 0,0-2 0 0 0,-9 2 0 0 0,-9-3 0 0 0,-1 0 0 0 0,-1 1 0 0 0,4 2 0 0 0,9 2 0 0 0,10 1 0 0 0,10 2 0 0 0,7 0 0 0 0,5 0 0 0 0,3 0 0 0 0,1 1 0 0 0,1-1 0 0 0,-1 0 0 0 0,0 0 0 0 0,0 0 0 0 0,-1 0 0 0 0,-4 0 0 0 0,-10 0 0 0 0,-10 0 0 0 0,-2 0 0 0 0,4 0 0 0 0,2 0 0 0 0,4 0 0 0 0,4 0 0 0 0,5 0 0 0 0,3 0 0 0 0,2 0 0 0 0,1 0 0 0 0,2 4 0 0 0,-1 2 0 0 0,-8 3 0 0 0,-10 0 0 0 0,-7-1 0 0 0,-3-2 0 0 0,4-2 0 0 0,5-2 0 0 0,5-1 0 0 0,7-1 0 0 0,2 0 0 0 0,4 0 0 0 0,1-1 0 0 0,0 1 0 0 0,1-1 0 0 0,-5 1 0 0 0,-5 0 0 0 0,-1 0 0 0 0,1 0 0 0 0,-3 0 0 0 0,-2 0 0 0 0,-4 0 0 0 0,2 0 0 0 0,3 0 0 0 0,4 0 0 0 0,3 0 0 0 0,2 0 0 0 0,3 0 0 0 0,1 0 0 0 0,0 0 0 0 0,0 0 0 0 0,0 0 0 0 0,0 0 0 0 0,4 0-16383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16790 9626 16383 0 0,'4'0'0'0'0,"6"0"0"0"0,4 0 0 0 0,5 0 0 0 0,2 0 0 0 0,2 0 0 0 0,1 4 0 0 0,1 5 0 0 0,-1 1 0 0 0,1 0 0 0 0,-5 1 0 0 0,-1-1 0 0 0,-1-3 0 0 0,-2 3 0 0 0,-1-2 0 0 0,2-1 0 0 0,-3 2 0 0 0,1-1 0 0 0,2 3 0 0 0,1-2 0 0 0,3-1 0 0 0,1-2 0 0 0,-4 1 0 0 0,1 0 0 0 0,-1-1 0 0 0,2-2 0 0 0,1-1 0 0 0,1-2 0 0 0,1 0 0 0 0,0-1 0 0 0,1 0 0 0 0,0-1 0 0 0,-1 1 0 0 0,1 0 0 0 0,0-1 0 0 0,-1 1 0 0 0,1 0 0 0 0,-1 0 0 0 0,1 0 0 0 0,0 0 0 0 0,-1 0 0 0 0,1 0 0 0 0,-1 0 0 0 0,1 0 0 0 0,-1 0 0 0 0,1 0 0 0 0,-1 0 0 0 0,1-4 0 0 0,-1-1 0 0 0,-3-4 0 0 0,-2 0 0 0 0,0 1 0 0 0,2-2 0 0 0,0 1 0 0 0,-2-3 0 0 0,-1 2 0 0 0,1 2 0 0 0,-2-2 0 0 0,-1 1 0 0 0,2 2 0 0 0,2 3 0 0 0,-3-3 0 0 0,1 0 0 0 0,0-2 0 0 0,3-1 0 0 0,5 3 0 0 0,2 1 0 0 0,5 3 0 0 0,1 1 0 0 0,-1 1 0 0 0,-3 1 0 0 0,-1 0 0 0 0,-2 1 0 0 0,-1-1 0 0 0,-2 0 0 0 0,1 1 0 0 0,3-1 0 0 0,5 0 0 0 0,2 4 0 0 0,6 1 0 0 0,5 4 0 0 0,3 1 0 0 0,-3-2 0 0 0,-6 1 0 0 0,-4 1 0 0 0,-5-3 0 0 0,-3-2 0 0 0,-3-2 0 0 0,-1-1 0 0 0,0-2 0 0 0,-1 0 0 0 0,1 0 0 0 0,-8-1 0 0 0,-11 1 0 0 0,-9 0 0 0 0,-9-1 0 0 0,-5 1 0 0 0,-4 0 0 0 0,-2 0 0 0 0,0 0 0 0 0,-1 0 0 0 0,1 0 0 0 0,0 0 0 0 0,1 0 0 0 0,0 0 0 0 0,0 0 0 0 0,-3 0 0 0 0,-2 0 0 0 0,4 4 0 0 0,3 6 0 0 0,1 0 0 0 0,0-1 0 0 0,-1-2 0 0 0,4 2 0 0 0,1-1 0 0 0,-1-2 0 0 0,-1-1 0 0 0,-2-2 0 0 0,-1-2 0 0 0,0 0 0 0 0,-1-2 0 0 0,-1 1 0 0 0,0 0 0 0 0,0-1 0 0 0,1 1 0 0 0,-1 0 0 0 0,0 0 0 0 0,1 0 0 0 0,-1 0 0 0 0,1 0 0 0 0,-1 0 0 0 0,1 0 0 0 0,-1 0 0 0 0,9 0 0 0 0,10 0 0 0 0,10 0 0 0 0,8 0 0 0 0,11 0 0 0 0,4-4 0 0 0,2-1 0 0 0,-1-1 0 0 0,0 2 0 0 0,-2 1 0 0 0,-1 2 0 0 0,-2 0 0 0 0,0 0 0 0 0,0 1 0 0 0,-1 0 0 0 0,0 1 0 0 0,5-1 0 0 0,0 0 0 0 0,5 0 0 0 0,-1 0 0 0 0,0 0 0 0 0,-3 0 0 0 0,-1 0 0 0 0,-3 0 0 0 0,0 0 0 0 0,-1 0 0 0 0,-1 0 0 0 0,0 0 0 0 0,0 0 0 0 0,0 0 0 0 0,5 0 0 0 0,4 0 0 0 0,2 0 0 0 0,-5 4 0 0 0,-4 2 0 0 0,-2 3 0 0 0,-1 0 0 0 0,0-1 0 0 0,0-2 0 0 0,5-2 0 0 0,1-2 0 0 0,0-1 0 0 0,-1-1 0 0 0,0 0 0 0 0,-2 0 0 0 0,0-1 0 0 0,-1 1 0 0 0,-1 0 0 0 0,1-1 0 0 0,-1 1 0 0 0,4 0 0 0 0,2 0 0 0 0,-1 0 0 0 0,0 0 0 0 0,-2 0 0 0 0,0 0 0 0 0,-2 0 0 0 0,4 0 0 0 0,1 0 0 0 0,-1 0 0 0 0,0 0 0 0 0,-2 0 0 0 0,-1 0 0 0 0,-1 0 0 0 0,0 0 0 0 0,0 0 0 0 0,-1 0 0 0 0,-4-4 0 0 0,-5-1-16383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13068 15703 16383 0 0,'0'4'0'0'0,"0"5"0"0"0,-4 6 0 0 0,-6-1 0 0 0,0 2 0 0 0,-3-2 0 0 0,1 1 0 0 0,-2 1 0 0 0,-2-1 0 0 0,-3-4 0 0 0,-2 1 0 0 0,-1 2 0 0 0,-1-2 0 0 0,-1-2 0 0 0,0 1 0 0 0,0-2 0 0 0,0-2 0 0 0,0-2 0 0 0,1 2 0 0 0,-1 0 0 0 0,0-2 0 0 0,1-1 0 0 0,-1-2 0 0 0,1 0 0 0 0,-1-2 0 0 0,1 0 0 0 0,-1 0 0 0 0,1 0 0 0 0,-1 0 0 0 0,1-1 0 0 0,-1 1 0 0 0,1 0 0 0 0,-1 0 0 0 0,1 0 0 0 0,-1 0 0 0 0,1 0 0 0 0,-1 0 0 0 0,1 0 0 0 0,-1 0 0 0 0,5 4 0 0 0,4 5 0 0 0,2 2 0 0 0,3 2 0 0 0,-1-1 0 0 0,1-6 0 0 0,3-8 0 0 0,2-9 0 0 0,2-5 0 0 0,2-4 0 0 0,0-4 0 0 0,2 0 0 0 0,-1-1 0 0 0,0 0 0 0 0,1 0 0 0 0,3 0 0 0 0,2 1 0 0 0,-1 0 0 0 0,3 5 0 0 0,4 4 0 0 0,4 6 0 0 0,4 4 0 0 0,2 3 0 0 0,1 2 0 0 0,1 1 0 0 0,0 0 0 0 0,0-4 0 0 0,1-2 0 0 0,-1 1 0 0 0,-1 0 0 0 0,1 2 0 0 0,0 0 0 0 0,-1 1 0 0 0,1 0 0 0 0,-1 1 0 0 0,1 1 0 0 0,-1-1 0 0 0,1 0 0 0 0,-1 0 0 0 0,1 0 0 0 0,-1 0 0 0 0,1 0 0 0 0,-1 0 0 0 0,1 0 0 0 0,-1 0 0 0 0,1 0 0 0 0,-1 0 0 0 0,1 0 0 0 0,-1 0 0 0 0,1 0 0 0 0,-1 0 0 0 0,1 0 0 0 0,0 0 0 0 0,-1 4 0 0 0,1 2 0 0 0,-5 3 0 0 0,-5 4 0 0 0,-5 4 0 0 0,-4 4 0 0 0,-2 1 0 0 0,-3 2 0 0 0,-1 0 0 0 0,0 0 0 0 0,0 0 0 0 0,0 1 0 0 0,1-1 0 0 0,-1-9 0 0 0,-3-10 0 0 0,-1-6-16383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7034 15637 16383 0 0,'4'0'0'0'0,"6"0"0"0"0,4 0 0 0 0,4 0 0 0 0,4 0 0 0 0,-3 4 0 0 0,0 1 0 0 0,0 0 0 0 0,2 3 0 0 0,0 1 0 0 0,2-3 0 0 0,-1 0 0 0 0,2-3 0 0 0,-1-1 0 0 0,1 2 0 0 0,0 2 0 0 0,0 3 0 0 0,-5 4 0 0 0,0 0 0 0 0,-1-3 0 0 0,1-2 0 0 0,2-3 0 0 0,1-2 0 0 0,0-2 0 0 0,-3 3 0 0 0,0 1 0 0 0,-5 4 0 0 0,1-1 0 0 0,0 0 0 0 0,-1 1 0 0 0,1 0 0 0 0,-3 3 0 0 0,1-2 0 0 0,-1 2 0 0 0,0-1 0 0 0,3 2 0 0 0,3-2 0 0 0,2 1 0 0 0,-3-4 0 0 0,-3-9 0 0 0,-5-8 0 0 0,-3-6 0 0 0,-4-4 0 0 0,-1-4 0 0 0,-1-2 0 0 0,-5 4 0 0 0,-1 2 0 0 0,-4 3 0 0 0,0 1 0 0 0,2-1 0 0 0,2-2 0 0 0,-2 2 0 0 0,-4 4 0 0 0,-3 4 0 0 0,-4 3 0 0 0,-2 3 0 0 0,-2 1 0 0 0,-1 1 0 0 0,0 1 0 0 0,0 0 0 0 0,0-1 0 0 0,0 1 0 0 0,0-1 0 0 0,0 0 0 0 0,1 1 0 0 0,3 3 0 0 0,2 1 0 0 0,-1 0 0 0 0,0-1 0 0 0,2 3 0 0 0,1 0 0 0 0,-1 3 0 0 0,-3 0 0 0 0,4 2 0 0 0,-1-1 0 0 0,0-3 0 0 0,1 3 0 0 0,5 2 0 0 0,-1-1 0 0 0,-1-2 0 0 0,-4-3 0 0 0,-2-3 0 0 0,-2 2 0 0 0,3 4 0 0 0,0 5 0 0 0,-1-1 0 0 0,-1-3 0 0 0,3 2 0 0 0,4 1 0 0 0,8-1 0 0 0,10-2 0 0 0,7-4 0 0 0,6-3 0 0 0,4-2 0 0 0,2-1 0 0 0,1 3 0 0 0,0 1 0 0 0,0-1 0 0 0,-4 4 0 0 0,-2-1 0 0 0,0 4 0 0 0,1-1 0 0 0,0-2 0 0 0,2-2 0 0 0,0-2 0 0 0,2-2 0 0 0,-1-1 0 0 0,1-1 0 0 0,-1-1 0 0 0,1 5 0 0 0,0 1 0 0 0,-5 4 0 0 0,0 0 0 0 0,-1-2 0 0 0,2-1 0 0 0,0-2 0 0 0,2-2 0 0 0,0-1 0 0 0,2 0 0 0 0,-9-2 0 0 0,-6-3 0 0 0,-5-2-16383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6457 16554 16383 0 0,'-4'0'0'0'0,"-6"0"0"0"0,-4 0 0 0 0,-4 0 0 0 0,-4 0 0 0 0,-1 0 0 0 0,-1 0 0 0 0,-9 0 0 0 0,-10-4 0 0 0,-2-2 0 0 0,2 1 0 0 0,2 1 0 0 0,2 1 0 0 0,1 1 0 0 0,2 2 0 0 0,4-1 0 0 0,7-3 0 0 0,4-1 0 0 0,1 0 0 0 0,4-3 0 0 0,2 0 0 0 0,-2 1 0 0 0,2 2-16383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5801 16441 16383 0 0,'-4'0'0'0'0,"-6"0"0"0"0,-4 0 0 0 0,-4 0 0 0 0,-4 0 0 0 0,-1 0 0 0 0,-1 0 0 0 0,3 4 0 0 0,6 6 0 0 0,5 4 0 0 0,4 4 0 0 0,4 4 0 0 0,1 1 0 0 0,2 1 0 0 0,0 1 0 0 0,0-1 0 0 0,0 1 0 0 0,-1-1 0 0 0,1 0 0 0 0,-1-1 0 0 0,0 1 0 0 0,0 0 0 0 0,0-1 0 0 0,0 1 0 0 0,0-1 0 0 0,0 0 0 0 0,0 1 0 0 0,4-5 0 0 0,5-4 0 0 0,2-2 0 0 0,2-3 0 0 0,3-3 0 0 0,3-2 0 0 0,3-3 0 0 0,0-1 0 0 0,2-1 0 0 0,0-1 0 0 0,0 1 0 0 0,0-1 0 0 0,0 1 0 0 0,0-1 0 0 0,0 1 0 0 0,-1 0 0 0 0,1 0 0 0 0,-1 0 0 0 0,1 0 0 0 0,-1 0 0 0 0,1 0 0 0 0,-1 0 0 0 0,1 0 0 0 0,-5 4 0 0 0,0 1 0 0 0,-1 0 0 0 0,1 0 0 0 0,-2 1 0 0 0,-1 6 0 0 0,2-1 0 0 0,1-2 0 0 0,2-2 0 0 0,0-2 0 0 0,2-2 0 0 0,1-2 0 0 0,-1-1 0 0 0,1 0 0 0 0,0-1 0 0 0,0 1 0 0 0,-1-1 0 0 0,-3 1-16383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13108 15044 16383 0 0,'4'0'0'0'0,"5"4"0"0"0,6 2 0 0 0,3 3 0 0 0,-1 4 0 0 0,1 4 0 0 0,1 0 0 0 0,2-4 0 0 0,0-4 0 0 0,2-4 0 0 0,0 2 0 0 0,1 0 0 0 0,-1-2 0 0 0,-3 2 0 0 0,-1 1 0 0 0,-1-2 0 0 0,2-1 0 0 0,1-3 0 0 0,-4 4 0 0 0,1 0 0 0 0,0-1 0 0 0,1-1 0 0 0,2-1 0 0 0,1-2 0 0 0,1 0 0 0 0,0-1 0 0 0,0 0 0 0 0,1 0 0 0 0,0-1 0 0 0,0 1 0 0 0,-1 0 0 0 0,1 0 0 0 0,0 0 0 0 0,-1 0 0 0 0,1 0 0 0 0,-1 0 0 0 0,1 0 0 0 0,-1 0 0 0 0,1 0 0 0 0,-1 0 0 0 0,1 0 0 0 0,-1 0 0 0 0,1 0 0 0 0,-1 0 0 0 0,-3-4 0 0 0,-6-5 0 0 0,-9-2 0 0 0,-5-2 0 0 0,-7 1 0 0 0,-2-2 0 0 0,-4-2 0 0 0,-3 1 0 0 0,-3 4 0 0 0,-3-1 0 0 0,-1 2 0 0 0,0 2 0 0 0,-2 4 0 0 0,1 1 0 0 0,0 2 0 0 0,0 0 0 0 0,0 2 0 0 0,0-1 0 0 0,1 1 0 0 0,-1-1 0 0 0,1 0 0 0 0,-1 1 0 0 0,1-1 0 0 0,-1 0 0 0 0,1 0 0 0 0,-1 0 0 0 0,1 0 0 0 0,-1 0 0 0 0,1 0 0 0 0,-1 0 0 0 0,1 0 0 0 0,-1 0 0 0 0,1 0 0 0 0,-1 0 0 0 0,1 0 0 0 0,-1 0 0 0 0,5 4 0 0 0,0 1 0 0 0,5 4 0 0 0,0 1 0 0 0,-2-3 0 0 0,-1-1 0 0 0,1 2 0 0 0,4 4 0 0 0,4 3 0 0 0,-1 0 0 0 0,-7 1 0 0 0,-4-3 0 0 0,-3-2 0 0 0,2 0 0 0 0,5 2 0 0 0,5 3 0 0 0,4 3 0 0 0,4 2 0 0 0,6-2 0 0 0,7-1 0 0 0,1 1 0 0 0,3-3 0 0 0,4-4 0 0 0,1-5 0 0 0,3-2 0 0 0,5-3 0 0 0,2-2 0 0 0,4 0 0 0 0,1-1 0 0 0,2 0 0 0 0,-1 0 0 0 0,-2 1 0 0 0,-3 0 0 0 0,-3-1 0 0 0,-1 1 0 0 0,-2 0 0 0 0,-1 0 0 0 0,1 0 0 0 0,-2 0 0 0 0,5 0 0 0 0,2 0 0 0 0,-1 0 0 0 0,0 0 0 0 0,-2 0 0 0 0,-1-4 0 0 0,0-5 0 0 0,-1-1 0 0 0,-1 1 0 0 0,1 2 0 0 0,-1-2 0 0 0,0 1 0 0 0,1 1 0 0 0,-1-1 0 0 0,0 0 0 0 0,1 1 0 0 0,-5 3-16383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6440 15764 16383 0 0,'4'0'0'0'0,"6"0"0"0"0,4 0 0 0 0,1 4 0 0 0,1 1 0 0 0,2 0 0 0 0,2 3 0 0 0,1 1 0 0 0,2-3 0 0 0,1 0 0 0 0,-1-3 0 0 0,1-1 0 0 0,0-2 0 0 0,0 1 0 0 0,-4 2 0 0 0,-2 2 0 0 0,1 0 0 0 0,0-1 0 0 0,2-2 0 0 0,0 0 0 0 0,-2 3 0 0 0,-1 1 0 0 0,-4 3 0 0 0,0 0 0 0 0,2-1 0 0 0,-2 1 0 0 0,1 0 0 0 0,1-1 0 0 0,-1 1 0 0 0,0-1 0 0 0,-2 3 0 0 0,0-1 0 0 0,3-2 0 0 0,2-3 0 0 0,2-1 0 0 0,-3 1 0 0 0,1 1 0 0 0,0 3 0 0 0,2 0 0 0 0,1-1 0 0 0,-7-7 0 0 0,-9-2 0 0 0,-11-2 0 0 0,-3 3 0 0 0,-1 7 0 0 0,2 5 0 0 0,2 5 0 0 0,-2 0 0 0 0,0 0 0 0 0,2 2 0 0 0,2 2 0 0 0,1 1 0 0 0,-2-4 0 0 0,-1 0 0 0 0,1 1 0 0 0,-3-3 0 0 0,-4-5 0 0 0,-4-3 0 0 0,-3-4 0 0 0,-2-2 0 0 0,-2-2 0 0 0,-1 0 0 0 0,-1-1 0 0 0,1 0 0 0 0,0 1 0 0 0,4-5 0 0 0,1 0 0 0 0,1-1 0 0 0,2-2 0 0 0,1 0 0 0 0,2-3 0 0 0,0 1 0 0 0,-2 1 0 0 0,1-1 0 0 0,0 1 0 0 0,1-2 0 0 0,0 1 0 0 0,-2 2 0 0 0,-3 3 0 0 0,-3 1 0 0 0,0 3 0 0 0,-2 0 0 0 0,-1 1 0 0 0,4 4 0 0 0,2 2 0 0 0,3 4 0 0 0,4 4 0 0 0,1-1 0 0 0,-3-2 0 0 0,-3-3 0 0 0,2-7 0 0 0,-1-3 0 0 0,1-2-16383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22714 11023 16383 0 0,'-4'0'0'0'0,"-5"0"0"0"0,-6 0 0 0 0,-3 0 0 0 0,-4 0 0 0 0,-5 0 0 0 0,-6 0 0 0 0,-10 0 0 0 0,-5 0 0 0 0,1 0 0 0 0,1 0 0 0 0,4 0 0 0 0,1 0 0 0 0,4 0 0 0 0,4 0 0 0 0,3 0 0 0 0,4 0 0 0 0,1 0 0 0 0,6 4 0 0 0,1 1 0 0 0,0 0 0 0 0,0-1 0 0 0,-10-1 0 0 0,-8-1 0 0 0,-6-1 0 0 0,-4-1 0 0 0,3 0 0 0 0,3 0 0 0 0,6 0 0 0 0,4-1 0 0 0,3 1 0 0 0,2 0 0 0 0,2 0 0 0 0,0 0 0 0 0,0 0 0 0 0,1 0 0 0 0,-1 0 0 0 0,-4 4 0 0 0,-6 1 0 0 0,-8 0 0 0 0,-7 0 0 0 0,2-3 0 0 0,1 0 0 0 0,-1-1 0 0 0,5 0 0 0 0,4-1 0 0 0,5-1 0 0 0,3 1 0 0 0,4 0 0 0 0,1 0 0 0 0,1 0 0 0 0,0 0 0 0 0,1 0 0 0 0,-1 4 0 0 0,-4 1 0 0 0,-5 0 0 0 0,-10-1 0 0 0,-5-1 0 0 0,1-1 0 0 0,4-1 0 0 0,6-1 0 0 0,5 0 0 0 0,3 0 0 0 0,3 0 0 0 0,1 0 0 0 0,2-1 0 0 0,-1 1 0 0 0,1 0 0 0 0,-1 0 0 0 0,0 0 0 0 0,0 4 0 0 0,-4 1 0 0 0,-6 0 0 0 0,-5 0 0 0 0,0-3 0 0 0,-2 0 0 0 0,3-1 0 0 0,2 0 0 0 0,4-1 0 0 0,4-1 0 0 0,1 1 0 0 0,2 0 0 0 0,1 0 0 0 0,0 0 0 0 0,0 0 0 0 0,0 0 0 0 0,-4 0 0 0 0,-5 0 0 0 0,-2 0 0 0 0,1 0 0 0 0,3 0 0 0 0,1 0 0 0 0,3 0 0 0 0,1 0 0 0 0,1 0 0 0 0,1 0 0 0 0,0 0 0 0 0,0 0 0 0 0,0 0 0 0 0,-1 0 0 0 0,1 0 0 0 0,0-4 0 0 0,-1-2 0 0 0,1 1 0 0 0,-1 1 0 0 0,1 1 0 0 0,-1 1 0 0 0,1 1 0 0 0,-1 1 0 0 0,1 0 0 0 0,-5 0 0 0 0,-5 0 0 0 0,-1 1 0 0 0,2-1 0 0 0,1 0 0 0 0,3 0 0 0 0,2 0 0 0 0,1 0 0 0 0,1 0 0 0 0,0 0 0 0 0,1 0 0 0 0,0 0 0 0 0,-4 0 0 0 0,-1 0 0 0 0,-5 0 0 0 0,0 0 0 0 0,-2 0 0 0 0,0 0 0 0 0,3 0 0 0 0,2 0 0 0 0,3 0 0 0 0,1 0 0 0 0,2 0 0 0 0,0 0 0 0 0,1 0 0 0 0,0 0 0 0 0,0 0 0 0 0,0 0 0 0 0,0 0 0 0 0,-1 0 0 0 0,1 0 0 0 0,-1 0 0 0 0,1 0 0 0 0,-1 0 0 0 0,1 0 0 0 0,3-4 0 0 0,2-5 0 0 0,0-2 0 0 0,2 6 0 0 0,5 8 0 0 0,4 6 0 0 0,-1 3 0 0 0,-4 3 0 0 0,-6 2 0 0 0,-6 0 0 0 0,3-1 0 0 0,0-2 0 0 0,-1-3 0 0 0,5 0 0 0 0,0-2 0 0 0,-1-2 0 0 0,3 1 0 0 0,0 0 0 0 0,2 2 0 0 0,0 0 0 0 0,-2-3 0 0 0,-3-1 0 0 0,-2-3 0 0 0,-2-1 0 0 0,0-1 0 0 0,-2-1 0 0 0,0-1 0 0 0,0 1 0 0 0,0-5 0 0 0,0 0 0 0 0,1 0 0 0 0,3-4 0 0 0,6-3 0 0 0,4-4 0 0 0,1 0 0 0 0,2 0 0 0 0,-2 2 0 0 0,0-1 0 0 0,2-1 0 0 0,-2 1 0 0 0,1 0 0 0 0,1 3-16383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7795 14999 16383 0 0,'4'0'0'0'0,"5"0"0"0"0,5 0 0 0 0,5 0 0 0 0,-2 4 0 0 0,1 1 0 0 0,-3 5 0 0 0,0-1 0 0 0,2-1 0 0 0,1 2 0 0 0,3-1 0 0 0,0-2 0 0 0,2-2 0 0 0,-3 2 0 0 0,-2 0 0 0 0,1-1 0 0 0,1-2 0 0 0,0-1 0 0 0,2 2 0 0 0,1 1 0 0 0,0 3 0 0 0,1 0 0 0 0,0-1 0 0 0,-1-3 0 0 0,1 3 0 0 0,0-1 0 0 0,-1-1 0 0 0,1-1 0 0 0,-1-3 0 0 0,1 0 0 0 0,0-2 0 0 0,-1 0 0 0 0,1 0 0 0 0,-1 0 0 0 0,1-1 0 0 0,-1 1 0 0 0,1 0 0 0 0,-5 4 0 0 0,-1 1 0 0 0,-3 4 0 0 0,-1 1 0 0 0,1-2 0 0 0,-1 1 0 0 0,0 1 0 0 0,-1 1 0 0 0,-4 3 0 0 0,1 0 0 0 0,3-3 0 0 0,-1 0 0 0 0,1-1 0 0 0,3-2 0 0 0,-1-7 0 0 0,-4-8 0 0 0,-7-2 0 0 0,-9 0 0 0 0,-7 2 0 0 0,-2-2 0 0 0,-2 0 0 0 0,-3 3 0 0 0,-1-3 0 0 0,-3-4 0 0 0,0 1 0 0 0,-1 3 0 0 0,0 2 0 0 0,4-2 0 0 0,6-2 0 0 0,0-1 0 0 0,0-1 0 0 0,-3 1 0 0 0,2-1 0 0 0,4-3 0 0 0,3-2 0 0 0,3-2 0 0 0,3-2 0 0 0,1-1 0 0 0,2-1 0 0 0,3 4 0 0 0,6 5 0 0 0,1 2 0 0 0,-1-2 0 0 0,-3-2 0 0 0,-6 2 0 0 0,-7 4 0 0 0,-7 3 0 0 0,-5 3 0 0 0,-4 3 0 0 0,-1 1 0 0 0,-2 2 0 0 0,0-1 0 0 0,0 1 0 0 0,0 4 0 0 0,1 0 0 0 0,0 1 0 0 0,0-2 0 0 0,1-1 0 0 0,-1-1 0 0 0,1-1 0 0 0,-1-1 0 0 0,1 0 0 0 0,-1 0 0 0 0,1 0 0 0 0,-1 0 0 0 0,1-1 0 0 0,-1 5 0 0 0,1 1 0 0 0,-1 0 0 0 0,1 0 0 0 0,-1-3 0 0 0,5 4 0 0 0,1 1 0 0 0,3 2 0 0 0,5 4 0 0 0,4 5 0 0 0,-1-2 0 0 0,0 0 0 0 0,2 3 0 0 0,2 1 0 0 0,1 1 0 0 0,1 2 0 0 0,0 0 0 0 0,1 0 0 0 0,1 1 0 0 0,-1 0 0 0 0,0 0 0 0 0,0-1 0 0 0,1 1 0 0 0,-1 0 0 0 0,4-5 0 0 0,5-4 0 0 0,5-6 0 0 0,1 0 0 0 0,1-2 0 0 0,-2 3 0 0 0,1-2 0 0 0,1-1 0 0 0,3-2 0 0 0,1-2 0 0 0,2-1 0 0 0,1-2 0 0 0,1 4 0 0 0,0 1 0 0 0,0 0 0 0 0,0-1 0 0 0,-1-2 0 0 0,1 0 0 0 0,0-1 0 0 0,-1-1 0 0 0,1 0 0 0 0,-1 0 0 0 0,1 0 0 0 0,-1-1 0 0 0,1 1 0 0 0,-1 0 0 0 0,1 0 0 0 0,-1 0 0 0 0,1 0 0 0 0,0-4 0 0 0,-1-1 0 0 0,1 0 0 0 0,-1 1 0 0 0,-3-3 0 0 0,-2-1 0 0 0,0 2 0 0 0,2 2 0 0 0,0 1 0 0 0,-2-3 0 0 0,-1 0 0 0 0,1 1 0 0 0,-2-3 0 0 0,-5-4 0 0 0,-3-4 0 0 0,-4-3 0 0 0,-6 2 0 0 0,-7 3 0 0 0,-2 0 0 0 0,1-1 0 0 0,-1 2 0 0 0,0-1 0 0 0,3-2 0 0 0,2-3 0 0 0,2-1 0 0 0,3-2 0 0 0,0-1 0 0 0,1-1 0 0 0,1 0 0 0 0,-1 0 0 0 0,5 4 0 0 0,0 2 0 0 0,1-1 0 0 0,-2 0 0 0 0,-1-2 0 0 0,-1-1 0 0 0,-1 0 0 0 0,-1-1 0 0 0,0-1 0 0 0,0 4-16383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8387 15108 16383 0 0,'4'0'0'0'0,"6"0"0"0"0,4 0 0 0 0,0 4 0 0 0,3 1 0 0 0,1 0 0 0 0,2-1 0 0 0,1-1 0 0 0,2-1 0 0 0,0-1 0 0 0,1-1 0 0 0,0 0 0 0 0,0 0 0 0 0,0 0 0 0 0,0 0 0 0 0,-5 3 0 0 0,0 3 0 0 0,-1-1 0 0 0,2-1 0 0 0,0-1 0 0 0,2-2 0 0 0,0 0 0 0 0,2 0 0 0 0,-5 3 0 0 0,-1 1 0 0 0,1 0 0 0 0,-3 3 0 0 0,-1 0 0 0 0,-2 2 0 0 0,0 1 0 0 0,2-3 0 0 0,3-2 0 0 0,2-2 0 0 0,1-2 0 0 0,2-2 0 0 0,1 4 0 0 0,-5 5 0 0 0,0 1 0 0 0,0 3 0 0 0,-3 3 0 0 0,-1-1 0 0 0,2 1 0 0 0,2 1 0 0 0,-3 3 0 0 0,0-3 0 0 0,2 0 0 0 0,-7-3 0 0 0,-9-8 0 0 0,-8-5 0 0 0,-8-2 0 0 0,-2-6 0 0 0,-1-1 0 0 0,-2-3 0 0 0,-7 0 0 0 0,3-2 0 0 0,0 1 0 0 0,0-1 0 0 0,0 1 0 0 0,1-1 0 0 0,-2 2 0 0 0,1-2 0 0 0,0-2 0 0 0,0 1 0 0 0,-1 3 0 0 0,0 4 0 0 0,1 2 0 0 0,-1 3 0 0 0,-3-3 0 0 0,-2-4 0 0 0,0-1 0 0 0,2 2 0 0 0,0 1 0 0 0,2 3 0 0 0,0 2 0 0 0,2 1 0 0 0,-1 0 0 0 0,1 2 0 0 0,-1-1 0 0 0,5 4 0 0 0,5 6 0 0 0,5 5 0 0 0,4 3 0 0 0,3 4 0 0 0,2 1 0 0 0,0 1 0 0 0,1 1 0 0 0,0-1 0 0 0,0 1 0 0 0,0-1 0 0 0,-1 0 0 0 0,0-1 0 0 0,-3-3 0 0 0,-7-6 0 0 0,-4-5 0 0 0,3-4 0 0 0,9-3 0 0 0,7-1 0 0 0,8-2 0 0 0,9 0 0 0 0,5 0 0 0 0,2 0 0 0 0,0 1 0 0 0,-1-1 0 0 0,-1 1 0 0 0,-1 0 0 0 0,-2 0 0 0 0,0 0 0 0 0,0 0 0 0 0,-1 0 0 0 0,1 0 0 0 0,-1 0 0 0 0,0 0 0 0 0,1 0 0 0 0,-1 0 0 0 0,1 0 0 0 0,-1 0 0 0 0,-3-4 0 0 0,-6-5 0 0 0,-5-6 0 0 0,-8-3 0 0 0,-4 0-16383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6652 15933 16383 0 0,'4'0'0'0'0,"5"0"0"0"0,9 0 0 0 0,6 0 0 0 0,7 0 0 0 0,-3 4 0 0 0,-1 2 0 0 0,-2-1 0 0 0,0-1 0 0 0,-2-1 0 0 0,-3 2 0 0 0,-3 2 0 0 0,2-2 0 0 0,0-1 0 0 0,1-1 0 0 0,2-1 0 0 0,0-2 0 0 0,1 0 0 0 0,-3 4 0 0 0,-2 1 0 0 0,1 0 0 0 0,0-1 0 0 0,2-1 0 0 0,-3 2 0 0 0,-1 2 0 0 0,2-2 0 0 0,0-1 0 0 0,2-1 0 0 0,1-1 0 0 0,0-2 0 0 0,2 1 0 0 0,-1-2 0 0 0,1 1 0 0 0,0 0 0 0 0,0 0 0 0 0,-1-1 0 0 0,1 1 0 0 0,0 0 0 0 0,-1 0 0 0 0,1 0 0 0 0,-1 0 0 0 0,1 0 0 0 0,-1 0 0 0 0,1 0 0 0 0,-5-4 0 0 0,-9-5 0 0 0,-6-5 0 0 0,-8-1 0 0 0,-11 3 0 0 0,-3-1 0 0 0,1 2-16383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6567 16126 16383 0 0,'4'0'0'0'0,"5"0"0"0"0,6 0 0 0 0,3 0 0 0 0,4 0 0 0 0,1 0 0 0 0,1 0 0 0 0,0 0 0 0 0,1 0 0 0 0,-1 0 0 0 0,0 0 0 0 0,0 0 0 0 0,0 0 0 0 0,0 0 0 0 0,-1 0 0 0 0,1 0 0 0 0,-1 0 0 0 0,1 0 0 0 0,-1 0 0 0 0,1 0 0 0 0,-1 0 0 0 0,1 0 0 0 0,-1 0 0 0 0,1 0 0 0 0,-1 0 0 0 0,1 0 0 0 0,-1 0 0 0 0,-3 4 0 0 0,-2 1 0 0 0,0 0 0 0 0,2-1 0 0 0,-3 3 0 0 0,-1 0 0 0 0,1-1 0 0 0,2-1 0 0 0,2-3 0 0 0,1 0 0 0 0,1-1 0 0 0,0-1 0 0 0,1 0 0 0 0,0 0 0 0 0,-1-1 0 0 0,-3-3 0 0 0,-5-6 0 0 0,-6-4 0 0 0,-4-9 0 0 0,-7 1 0 0 0,-7-5 0 0 0,-10-10 0 0 0,-14-6 0 0 0,-13-8 0 0 0,1 5-16383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14653 15232 16383 0 0,'4'0'0'0'0,"5"0"0"0"0,5 0 0 0 0,5 0 0 0 0,2 0 0 0 0,2 0 0 0 0,2 0 0 0 0,-1 0 0 0 0,1 0 0 0 0,-1 0 0 0 0,0 0 0 0 0,-4-4 0 0 0,-2-1 0 0 0,-3-4 0 0 0,-1-4 0 0 0,2-1 0 0 0,-3-1 0 0 0,2 2 0 0 0,1-1 0 0 0,2 2 0 0 0,3 3 0 0 0,0 3 0 0 0,2 2 0 0 0,1 2 0 0 0,0 2 0 0 0,0-4 0 0 0,0 0 0 0 0,0-1 0 0 0,-1 2 0 0 0,1 0 0 0 0,0 2 0 0 0,-1 0 0 0 0,1 0 0 0 0,-1 1 0 0 0,-3-3 0 0 0,-2-2 0 0 0,0 0 0 0 0,2 1 0 0 0,0 1 0 0 0,-2-3 0 0 0,-1 0 0 0 0,1 0 0 0 0,2 2 0 0 0,0 2 0 0 0,2 0 0 0 0,1 1 0 0 0,1 1 0 0 0,-1 0 0 0 0,1 0 0 0 0,-4 5 0 0 0,-6 4 0 0 0,-5 6 0 0 0,-3 3 0 0 0,-4 4 0 0 0,-2 1 0 0 0,0 1 0 0 0,-5-3 0 0 0,-6-2 0 0 0,0 0 0 0 0,-3 1 0 0 0,1 1 0 0 0,-1-3 0 0 0,2 0 0 0 0,-1-4 0 0 0,1 0 0 0 0,-1-3 0 0 0,2 2 0 0 0,-1-2 0 0 0,1 1 0 0 0,2 2 0 0 0,4 4 0 0 0,-3-2 0 0 0,-2-4 0 0 0,-5-3 0 0 0,-4-4 0 0 0,-2-2 0 0 0,-1-2 0 0 0,-2-2 0 0 0,0-3 0 0 0,0-2 0 0 0,-1-4 0 0 0,1 0 0 0 0,0 2 0 0 0,5-3 0 0 0,0-2 0 0 0,5-3 0 0 0,0 0 0 0 0,-2 4 0 0 0,3-1 0 0 0,-2 3 0 0 0,3-2 0 0 0,-1 2 0 0 0,-2 2 0 0 0,1-2 0 0 0,-1 2 0 0 0,3-3 0 0 0,-2 1 0 0 0,2-1 0 0 0,0 0 0 0 0,-3 2 0 0 0,-3 4 0 0 0,-2 1 0 0 0,-2 2 0 0 0,-1 2 0 0 0,0 0 0 0 0,3 4 0 0 0,1 2 0 0 0,4 4 0 0 0,1-1 0 0 0,-2 0 0 0 0,-2-3 0 0 0,-2-2 0 0 0,3 2 0 0 0,4 4 0 0 0,4 5 0 0 0,0-1 0 0 0,1 2 0 0 0,2 1 0 0 0,2 3 0 0 0,6-3 0 0 0,6-3 0 0 0,7-6 0 0 0,3 2 0 0 0,4-2 0 0 0,-2 1 0 0 0,-1 4 0 0 0,1 0 0 0 0,-4 1 0 0 0,0 3 0 0 0,2 2 0 0 0,1-3 0 0 0,1-3 0 0 0,2-4 0 0 0,1-3 0 0 0,0-4 0 0 0,1-1 0 0 0,-1-1 0 0 0,1-1 0 0 0,0 0 0 0 0,0 0 0 0 0,-1 1 0 0 0,1-1 0 0 0,0 1 0 0 0,-1 0 0 0 0,1 0 0 0 0,-1-4 0 0 0,1-1 0 0 0,-1 0 0 0 0,-3-3 0 0 0,-6-4 0 0 0,-1-1 0 0 0,-3-1 0 0 0,1 2 0 0 0,-1-2 0 0 0,-2-2 0 0 0,-4-3 0 0 0,-5-1 0 0 0,-3-2 0 0 0,0 3-16383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6525 16157 16383 0 0,'0'0'0'0'0,"4"0"0"0"0,5 0 0 0 0,5 0 0 0 0,5 0 0 0 0,2 0 0 0 0,2 0 0 0 0,2 0 0 0 0,-1 0 0 0 0,1 0 0 0 0,-1 0 0 0 0,0 0 0 0 0,0 0 0 0 0,0 0 0 0 0,-1 0 0 0 0,1 0 0 0 0,-1 0 0 0 0,1 0 0 0 0,-1 0 0 0 0,1 0 0 0 0,-1 0 0 0 0,1 0 0 0 0,-1 0 0 0 0,1 0 0 0 0,-1 0 0 0 0,1 0 0 0 0,-1 0 0 0 0,1 0 0 0 0,-1 0 0 0 0,1 0 0 0 0,0 0 0 0 0,-1 0 0 0 0,1 0 0 0 0,-1 0 0 0 0,1-4 0 0 0,7-5 0 0 0,3-2 0 0 0,8 2 0 0 0,0-2 0 0 0,-2 1 0 0 0,-5-2 0 0 0,-4 1 0 0 0,-7-1 0 0 0,-4 1 0 0 0,-1 2 0 0 0,0 4 0 0 0,1 1 0 0 0,1 2 0 0 0,-3 6 0 0 0,-5 5 0 0 0,-8 2 0 0 0,-5 3 0 0 0,-7-1 0 0 0,-2 1 0 0 0,0 2 0 0 0,3 3 0 0 0,1 2 0 0 0,2 1 0 0 0,1 1 0 0 0,-2-3 0 0 0,-6-2 0 0 0,-4-3 0 0 0,-4-4 0 0 0,-3-5 0 0 0,-2-2 0 0 0,-1-3 0 0 0,0-1 0 0 0,0 0 0 0 0,3-5 0 0 0,2-1 0 0 0,5-4 0 0 0,-1 0 0 0 0,0 2 0 0 0,-3 2 0 0 0,-2 2 0 0 0,-1 2 0 0 0,2-3 0 0 0,1-1 0 0 0,4-3 0 0 0,-1 0 0 0 0,3-2 0 0 0,0 0 0 0 0,-3 2 0 0 0,-2 3 0 0 0,-3 2 0 0 0,-2 2 0 0 0,-1 2 0 0 0,0 0 0 0 0,-1 0 0 0 0,0 0 0 0 0,0 1 0 0 0,0-1 0 0 0,0 1 0 0 0,1-1 0 0 0,-1 0 0 0 0,0 0 0 0 0,5 0-16383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7319 16145 16383 0 0,'-4'0'0'0'0,"-5"0"0"0"0,-6 0 0 0 0,-3 0 0 0 0,0 4 0 0 0,0 1 0 0 0,-1 0 0 0 0,-1-1 0 0 0,-2-1 0 0 0,0-1 0 0 0,-1-1 0 0 0,-1-1 0 0 0,0 0 0 0 0,0 0 0 0 0,1 0 0 0 0,-1 0 0 0 0,0 0 0 0 0,1-1 0 0 0,-1 1 0 0 0,1 0 0 0 0,-1 0 0 0 0,1 0 0 0 0,-1 0 0 0 0,5 4 0 0 0,0 2 0 0 0,1-1 0 0 0,-1-1 0 0 0,-2-1 0 0 0,-1-1 0 0 0,0-1 0 0 0,-2-1 0 0 0,1 0 0 0 0,-1 0 0 0 0,1 0 0 0 0,3 3 0 0 0,5-2 0 0 0,10-1 0 0 0,5-1-16383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7329 16215 16383 0 0,'-4'0'0'0'0,"-5"0"0"0"0,-5 0 0 0 0,-5-4 0 0 0,-2-5 0 0 0,-2-2 0 0 0,-2 2 0 0 0,1 2 0 0 0,-1 3 0 0 0,5-3 0 0 0,1-4 0 0 0,0 0 0 0 0,4-2 0 0 0,-1-2 0 0 0,0 0 0 0 0,1-1 0 0 0,0 3 0 0 0,3-1 0 0 0,-2 2 0 0 0,-1 3 0 0 0,-7 7 0 0 0,-3 8 0 0 0,2 7 0 0 0,2 1 0 0 0,-1-1 0 0 0,5 0 0 0 0,0 3 0 0 0,3 2 0 0 0,1 2 0 0 0,-2 2 0 0 0,-3-3 0 0 0,2-1 0 0 0,0-3 0 0 0,-1-4 0 0 0,1-9 0 0 0,5-7 0 0 0,3-8 0 0 0,4-6 0 0 0,1-3 0 0 0,3-2 0 0 0,0-1 0 0 0,1 0 0 0 0,0 0 0 0 0,-1 0 0 0 0,1 1 0 0 0,-1 0 0 0 0,0 0 0 0 0,0 1 0 0 0,0 3-16383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9217 15270 16383 0 0,'0'-4'0'0'0,"0"-5"0"0"0,0-5 0 0 0,0-5 0 0 0,0-2 0 0 0,0-2 0 0 0,-4 3 0 0 0,-5 4 0 0 0,-6 6 0 0 0,-3 4 0 0 0,-3 3 0 0 0,-3 3 0 0 0,0 0 0 0 0,0 1 0 0 0,3 4 0 0 0,2 1 0 0 0,0 0 0 0 0,-1-1 0 0 0,3 2 0 0 0,5 4 0 0 0,4 0-16383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2:08:55.40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6085 16140 16383 0 0,'0'0'-16383'0'0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25803 10980 16383 0 0,'-4'0'0'0'0,"-5"0"0"0"0,-6 0 0 0 0,-3 0 0 0 0,-3 0 0 0 0,1 4 0 0 0,2 2 0 0 0,-2-1 0 0 0,0 3 0 0 0,-2 0 0 0 0,-4-1 0 0 0,-2-2 0 0 0,-1-2 0 0 0,1-1 0 0 0,2-1 0 0 0,0-1 0 0 0,2 0 0 0 0,0-1 0 0 0,-4 1 0 0 0,-9 4 0 0 0,-6 1 0 0 0,-8 4 0 0 0,-3 0 0 0 0,0-1 0 0 0,4-2 0 0 0,8-2 0 0 0,6-2 0 0 0,5-1 0 0 0,5-1 0 0 0,2 0 0 0 0,1 4 0 0 0,-7 0 0 0 0,-3 1 0 0 0,-3-1 0 0 0,-4-1 0 0 0,0-2 0 0 0,4 0 0 0 0,4 0 0 0 0,3-1 0 0 0,-1 4 0 0 0,0 1 0 0 0,-3 0 0 0 0,-7-2 0 0 0,-1 4 0 0 0,2 0 0 0 0,0-1 0 0 0,6 3 0 0 0,6-1 0 0 0,2-1 0 0 0,2-2 0 0 0,1-2 0 0 0,0 2 0 0 0,-8 1 0 0 0,-11 3 0 0 0,-3 1 0 0 0,3-3 0 0 0,4-1 0 0 0,4-3 0 0 0,0-1 0 0 0,1-1 0 0 0,3-1 0 0 0,1 0 0 0 0,3 0 0 0 0,0-1 0 0 0,1 1 0 0 0,1 0 0 0 0,0-1 0 0 0,4-3 0 0 0,5-5 0 0 0,5-5 0 0 0,4-5 0 0 0,3 2-16383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13768 8193 16383 0 0,'-4'0'0'0'0,"-5"0"0"0"0,-6 0 0 0 0,-3 0 0 0 0,-3 0 0 0 0,-3 0 0 0 0,4-4 0 0 0,1-1 0 0 0,0-4 0 0 0,-2-1 0 0 0,4-2 0 0 0,0 1 0 0 0,0 2 0 0 0,-3 3 0 0 0,4 2-16383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13900 8123 16383 0 0,'-4'0'0'0'0,"-5"0"0"0"0,-5 0 0 0 0,-5 0 0 0 0,-2 0 0 0 0,-3 0 0 0 0,0 0 0 0 0,0 0 0 0 0,-1 0 0 0 0,1 0 0 0 0,0 0 0 0 0,0 0 0 0 0,0 0 0 0 0,0 0 0 0 0,-3 0 0 0 0,-6 0 0 0 0,-1 0 0 0 0,-2 0 0 0 0,0 0 0 0 0,3 0 0 0 0,2 0 0 0 0,3 0 0 0 0,3 0 0 0 0,0 0 0 0 0,2 0 0 0 0,0 0 0 0 0,0 0 0 0 0,-4 0 0 0 0,-10 0 0 0 0,-13 4 0 0 0,-12 5 0 0 0,-6 1 0 0 0,0 4 0 0 0,7 2 0 0 0,11-1 0 0 0,9-3 0 0 0,8-4 0 0 0,6-3 0 0 0,2-2 0 0 0,3-2 0 0 0,1-1 0 0 0,-1-1 0 0 0,-8 5 0 0 0,-15 0 0 0 0,-12 1 0 0 0,0-1 0 0 0,2-2 0 0 0,5 0 0 0 0,9-1 0 0 0,6-1 0 0 0,5 0 0 0 0,4 0 0 0 0,3 0 0 0 0,0 0 0 0 0,1 0 0 0 0,0-1 0 0 0,-1 1 0 0 0,1 0 0 0 0,3 4 0 0 0,-3 2 0 0 0,-10 3 0 0 0,-7 0 0 0 0,-1-1 0 0 0,-2-2 0 0 0,2-2 0 0 0,5-2 0 0 0,3-1 0 0 0,3-1 0 0 0,4 0 0 0 0,0 0 0 0 0,-2-1 0 0 0,-1 1 0 0 0,-4 0 0 0 0,0-1 0 0 0,1 1 0 0 0,2 0 0 0 0,2 0 0 0 0,1 0 0 0 0,2 0 0 0 0,0 0 0 0 0,1 0 0 0 0,0 0 0 0 0,0 0 0 0 0,-1 0 0 0 0,1 0 0 0 0,0 0 0 0 0,-1 0 0 0 0,1 0 0 0 0,-1 0 0 0 0,1 0 0 0 0,-1 0 0 0 0,1 0 0 0 0,-1 4 0 0 0,1 2 0 0 0,-1-1 0 0 0,1-1 0 0 0,-1-1 0 0 0,1-1 0 0 0,-1-2 0 0 0,0 1 0 0 0,1-1 0 0 0,-1 0 0 0 0,1-1 0 0 0,-1 1 0 0 0,1 0 0 0 0,-5 0 0 0 0,0 0 0 0 0,-1 0 0 0 0,1 0 0 0 0,2 0 0 0 0,1 0 0 0 0,0 0 0 0 0,1 0 0 0 0,1 0 0 0 0,-1 0 0 0 0,1 0 0 0 0,0 0 0 0 0,-1 0 0 0 0,1 0 0 0 0,0 0 0 0 0,-1 0 0 0 0,1 0 0 0 0,-1 0 0 0 0,1 0 0 0 0,-1 0 0 0 0,1 0 0 0 0,-1 0 0 0 0,0 0 0 0 0,1 0 0 0 0,-1 0 0 0 0,1 0 0 0 0,-1 0 0 0 0,1 0 0 0 0,-5 0 0 0 0,-4 0 0 0 0,-2 0 0 0 0,1 0 0 0 0,2 0 0 0 0,3 0 0 0 0,2 0 0 0 0,1 0 0 0 0,1 0 0 0 0,1 0 0 0 0,4-4 0 0 0,5-5 0 0 0,1-2 0 0 0,3-2 0 0 0,3-3 0 0 0,3-3 0 0 0,2 1-16383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2207 15637 16383 0 0,'4'0'0'0'0,"5"0"0"0"0,5 0 0 0 0,5 4 0 0 0,2 5 0 0 0,2 2 0 0 0,2-2 0 0 0,-1-2 0 0 0,1-3 0 0 0,-1 3 0 0 0,0 0 0 0 0,0-2 0 0 0,0 3 0 0 0,-1 0 0 0 0,1-1 0 0 0,-1-3 0 0 0,1 3 0 0 0,-1 4 0 0 0,1 0 0 0 0,-1-2 0 0 0,1-2 0 0 0,-1-2 0 0 0,-3 1 0 0 0,-2 0 0 0 0,-3 4 0 0 0,-1-1 0 0 0,1 2 0 0 0,3 0 0 0 0,1-3 0 0 0,3-2 0 0 0,-4 2 0 0 0,0-1 0 0 0,-3 3 0 0 0,0 0 0 0 0,0-3 0 0 0,3-1 0 0 0,2-3 0 0 0,2-1 0 0 0,0-2 0 0 0,2 0 0 0 0,0 0 0 0 0,-1 0 0 0 0,1-1 0 0 0,0 1 0 0 0,0 0 0 0 0,0 0 0 0 0,-1 0 0 0 0,1-1 0 0 0,-1 1 0 0 0,1 1 0 0 0,-1-1 0 0 0,1 0 0 0 0,-1 0 0 0 0,1 0 0 0 0,-1 0 0 0 0,1 0 0 0 0,-1 0 0 0 0,1 0 0 0 0,-1 0 0 0 0,1 0 0 0 0,0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0,0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0,0 0 0 0 0,-5 4 0 0 0,-1 1 0 0 0,1 0 0 0 0,0-1 0 0 0,2-1 0 0 0,0-1 0 0 0,2-1 0 0 0,0-1 0 0 0,1 0 0 0 0,-5 4 0 0 0,0 1 0 0 0,-1 0 0 0 0,2-1 0 0 0,-3 3 0 0 0,-1 0 0 0 0,2-1 0 0 0,1-2 0 0 0,1-1 0 0 0,2-1 0 0 0,1-2 0 0 0,0 1 0 0 0,-3 2 0 0 0,-1 2 0 0 0,-1 0 0 0 0,-2 3 0 0 0,0 0 0 0 0,0-1 0 0 0,3-2 0 0 0,1-2 0 0 0,2-1 0 0 0,1-1 0 0 0,0-1 0 0 0,1 0 0 0 0,-1-1 0 0 0,1 1 0 0 0,0 0 0 0 0,0 3 0 0 0,0 3 0 0 0,-1-1 0 0 0,1-1 0 0 0,-1-2 0 0 0,1 0 0 0 0,-1-1 0 0 0,1 0 0 0 0,-1-1 0 0 0,1 4 0 0 0,-1 1 0 0 0,1-1 0 0 0,-1 0 0 0 0,1-1 0 0 0,-1-1 0 0 0,1-1 0 0 0,3 3 0 0 0,2 2 0 0 0,0-2 0 0 0,-2 0 0 0 0,0-1 0 0 0,-2-1 0 0 0,0-2 0 0 0,-1 1 0 0 0,-1-1 0 0 0,0 0 0 0 0,1-1 0 0 0,-1 1 0 0 0,0 0 0 0 0,-3 4 0 0 0,-2 1 0 0 0,0 0 0 0 0,2-1 0 0 0,0-1 0 0 0,2-1 0 0 0,1-1 0 0 0,0-1 0 0 0,0 0 0 0 0,1 0 0 0 0,0 4 0 0 0,-1 1 0 0 0,1 0 0 0 0,0-1 0 0 0,-1-1 0 0 0,1-2 0 0 0,-1 0 0 0 0,1 0 0 0 0,0-1 0 0 0,-1 0 0 0 0,1-1 0 0 0,-1 1 0 0 0,1 0 0 0 0,-1 0 0 0 0,1 0 0 0 0,-1 0 0 0 0,1 0 0 0 0,-1 0 0 0 0,1 0 0 0 0,-1 0 0 0 0,1 0 0 0 0,-1 0 0 0 0,1 0 0 0 0,3 0 0 0 0,2 0 0 0 0,4 0 0 0 0,0 0 0 0 0,2 0 0 0 0,0 0 0 0 0,-3 0 0 0 0,-2 0 0 0 0,-3 0 0 0 0,-1 0 0 0 0,-2 0 0 0 0,0 0 0 0 0,-1 0 0 0 0,0 0 0 0 0,0 0 0 0 0,0 0 0 0 0,0 0 0 0 0,1 0 0 0 0,-1 0 0 0 0,1 0 0 0 0,-1 0 0 0 0,1 0 0 0 0,-1 0 0 0 0,1 0 0 0 0,-1 0 0 0 0,1 0 0 0 0,-1 0 0 0 0,1 0 0 0 0,-1 0 0 0 0,1 0 0 0 0,-1 0 0 0 0,1 0 0 0 0,-1 0 0 0 0,1 0 0 0 0,-1 0 0 0 0,1 0 0 0 0,-1 0 0 0 0,1 0 0 0 0,-4-4 0 0 0,-2-2 0 0 0,0 1 0 0 0,2 1 0 0 0,0 1 0 0 0,2 2 0 0 0,0 0 0 0 0,2 0 0 0 0,-1 1 0 0 0,1 0 0 0 0,0 1 0 0 0,-1-1 0 0 0,1 0 0 0 0,0 0 0 0 0,-5-4 0 0 0,-1-1 0 0 0,1 0 0 0 0,0 1 0 0 0,2 1 0 0 0,1-3 0 0 0,4 0 0 0 0,3 0 0 0 0,-1 2 0 0 0,4 1 0 0 0,0 2 0 0 0,-1 0 0 0 0,-3 1 0 0 0,-1 0 0 0 0,-1 0 0 0 0,2 1 0 0 0,-3-5 0 0 0,-2-1 0 0 0,3 0 0 0 0,-2-3 0 0 0,-3 0 0 0 0,1 1 0 0 0,0 2 0 0 0,0 1 0 0 0,0 2 0 0 0,-3-2 0 0 0,-1-2 0 0 0,0 1 0 0 0,1 2 0 0 0,2 0 0 0 0,1-2 0 0 0,5-2 0 0 0,1-2 0 0 0,1 0 0 0 0,-1 1 0 0 0,-2 2 0 0 0,0 3 0 0 0,-2 1 0 0 0,0 1 0 0 0,0 1 0 0 0,-1 0 0 0 0,1 0 0 0 0,-1 1 0 0 0,0-1 0 0 0,1 0 0 0 0,-5-3 0 0 0,-1-3 0 0 0,5 1 0 0 0,1 1 0 0 0,2 1 0 0 0,0 1 0 0 0,-1 1 0 0 0,0 1 0 0 0,0 0 0 0 0,-1 0 0 0 0,0 0 0 0 0,-1 1 0 0 0,1-1 0 0 0,-1 0 0 0 0,1 0 0 0 0,-1 0 0 0 0,0 0 0 0 0,1 0 0 0 0,-1 0 0 0 0,1 0 0 0 0,-1 0 0 0 0,1 0 0 0 0,0 0 0 0 0,-1 0 0 0 0,1 0 0 0 0,-1 0 0 0 0,1 0 0 0 0,-1 0 0 0 0,1 0 0 0 0,-1 0 0 0 0,-3 4 0 0 0,-6 5 0 0 0,-5 2-16383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2249 15999 16383 0 0,'4'0'0'0'0,"5"0"0"0"0,6 0 0 0 0,3 0 0 0 0,4 0 0 0 0,-3 4 0 0 0,0 1 0 0 0,0 0 0 0 0,1-1 0 0 0,-2 3 0 0 0,-1 0 0 0 0,1-1 0 0 0,1-1 0 0 0,2-3 0 0 0,1 4 0 0 0,0 0 0 0 0,2-1 0 0 0,-1-1 0 0 0,1-1 0 0 0,0-2 0 0 0,0 0 0 0 0,-1-1 0 0 0,1 0 0 0 0,0 0 0 0 0,-1 0 0 0 0,1-1 0 0 0,-1 1 0 0 0,1 0 0 0 0,-1 0 0 0 0,1 0 0 0 0,-1 0 0 0 0,1 0 0 0 0,-1 0 0 0 0,1 0 0 0 0,-1 0 0 0 0,1 0 0 0 0,-1 0 0 0 0,1 0 0 0 0,-1 0 0 0 0,1 0 0 0 0,0 0 0 0 0,-1 0 0 0 0,1 0 0 0 0,-1 0 0 0 0,-3 4 0 0 0,-2 1 0 0 0,0 1 0 0 0,2-2 0 0 0,0 3 0 0 0,2 0 0 0 0,1-1 0 0 0,0-2 0 0 0,0-1 0 0 0,1-1 0 0 0,0-2 0 0 0,-1 1 0 0 0,1-2 0 0 0,0 1 0 0 0,-1 0 0 0 0,1 0 0 0 0,-1-1 0 0 0,1 1 0 0 0,-1 4 0 0 0,1 1 0 0 0,-1 0 0 0 0,1 0 0 0 0,-1-2 0 0 0,1-2 0 0 0,0 0 0 0 0,-1 0 0 0 0,1-1 0 0 0,-1 0 0 0 0,1-1 0 0 0,-1 1 0 0 0,1 0 0 0 0,-1 0 0 0 0,1 0 0 0 0,-1 0 0 0 0,1 0 0 0 0,-1 0 0 0 0,1 0 0 0 0,-1 0 0 0 0,1 0 0 0 0,-1 0 0 0 0,1 0 0 0 0,-1 0 0 0 0,1 0 0 0 0,-1 0 0 0 0,1 0 0 0 0,-1 0 0 0 0,1 0 0 0 0,-1 0 0 0 0,1 0 0 0 0,-1 0 0 0 0,1 0 0 0 0,0 0 0 0 0,-1 0 0 0 0,1 0 0 0 0,-1 0 0 0 0,1 0 0 0 0,-1-4 0 0 0,1-2 0 0 0,-1-3 0 0 0,5 0 0 0 0,1 1 0 0 0,-1 2 0 0 0,0 2 0 0 0,-2 2 0 0 0,-5-3 0 0 0,-1-1 0 0 0,-2 2 0 0 0,2 0 0 0 0,4 1 0 0 0,3-2 0 0 0,5-1 0 0 0,0-3 0 0 0,-1-1 0 0 0,-1 3 0 0 0,-3 1 0 0 0,-1 2 0 0 0,-1 2 0 0 0,-1 1 0 0 0,-1 1 0 0 0,0 0 0 0 0,4 1 0 0 0,2-1 0 0 0,-1 1 0 0 0,0-1 0 0 0,-2 0 0 0 0,-1 0 0 0 0,0 0 0 0 0,-1 0 0 0 0,3 0 0 0 0,2 0 0 0 0,-1 0 0 0 0,0 0 0 0 0,-2 0 0 0 0,-1 0 0 0 0,0 0 0 0 0,-2 0 0 0 0,1 0 0 0 0,-1 0 0 0 0,-3-4 0 0 0,-6-5 0 0 0,-5-6 0 0 0,-5 1-16383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5128 15853 16383 0 0,'4'0'0'0'0,"5"0"0"0"0,5 0 0 0 0,5 0 0 0 0,2 0 0 0 0,2 0 0 0 0,2 0 0 0 0,-1 0 0 0 0,1 0 0 0 0,-1 0 0 0 0,0 0 0 0 0,0 0 0 0 0,0 0 0 0 0,-1 0 0 0 0,1 0 0 0 0,-1 0 0 0 0,1 0 0 0 0,-1 0 0 0 0,1 0 0 0 0,-1 0 0 0 0,1 0 0 0 0,-1 0 0 0 0,1 0 0 0 0,-1 0 0 0 0,1 0 0 0 0,-1 0 0 0 0,1 0 0 0 0,-1 0 0 0 0,1 0 0 0 0,-4 4 0 0 0,-2 6 0 0 0,0 0 0 0 0,2-1 0 0 0,0-2 0 0 0,2-2 0 0 0,0-2 0 0 0,2-2 0 0 0,3-1 0 0 0,2 0 0 0 0,4 0 0 0 0,0-1 0 0 0,-1 1 0 0 0,-3 0 0 0 0,-1 0 0 0 0,-2-1 0 0 0,-2 1 0 0 0,0 0 0 0 0,-1 0 0 0 0,0 0 0 0 0,0 0 0 0 0,0 0 0 0 0,1 0 0 0 0,-1 0 0 0 0,-4 4 0 0 0,0 2 0 0 0,-1-1 0 0 0,1-1 0 0 0,2-1 0 0 0,1-1 0 0 0,0-1 0 0 0,2-1 0 0 0,-1 0 0 0 0,5 0 0 0 0,5 0 0 0 0,1-1 0 0 0,-1 1 0 0 0,1 0 0 0 0,4 0 0 0 0,-1 0 0 0 0,-3 0 0 0 0,-3 0 0 0 0,-3 0 0 0 0,-2 0 0 0 0,-2 0 0 0 0,0 0 0 0 0,-1 0 0 0 0,0 0 0 0 0,4 0 0 0 0,1 0 0 0 0,4 0 0 0 0,1 0 0 0 0,-2 0 0 0 0,-1 0 0 0 0,-3 0 0 0 0,-1 0 0 0 0,-2 0 0 0 0,0 0 0 0 0,-1 0 0 0 0,0 0 0 0 0,5 0 0 0 0,0 0 0 0 0,0 0 0 0 0,4 0 0 0 0,-1 0 0 0 0,0 0 0 0 0,-3 0 0 0 0,-1 0 0 0 0,-1 0 0 0 0,-2 0 0 0 0,0 0 0 0 0,3-4 0 0 0,5-1 0 0 0,2-4 0 0 0,2-1 0 0 0,0 2 0 0 0,-3 2 0 0 0,-3 2 0 0 0,-2 2 0 0 0,-2 1 0 0 0,-2 1 0 0 0,0 0 0 0 0,-1 1 0 0 0,0-1 0 0 0,0 0 0 0 0,0 1 0 0 0,0-1 0 0 0,0 0 0 0 0,5 0 0 0 0,1 0 0 0 0,-1 0 0 0 0,0 0 0 0 0,-2 0 0 0 0,0 0 0 0 0,-2 0 0 0 0,0 0 0 0 0,0 0 0 0 0,-1 0 0 0 0,0-4 0 0 0,4-1 0 0 0,2 0 0 0 0,0 0 0 0 0,-2 3 0 0 0,0 0 0 0 0,-2 1 0 0 0,-1 0 0 0 0,0 1 0 0 0,0 1 0 0 0,3-5 0 0 0,6-1 0 0 0,4 0 0 0 0,1 1 0 0 0,2-3 0 0 0,-3 0 0 0 0,-3 1 0 0 0,-3 1 0 0 0,-3 3 0 0 0,-2 0 0 0 0,-2 1 0 0 0,-1 1 0 0 0,0 0 0 0 0,0 0 0 0 0,0 1 0 0 0,0-1 0 0 0,0 0 0 0 0,0 0 0 0 0,1 0 0 0 0,-1 0 0 0 0,1 0 0 0 0,-1 0 0 0 0,1 0 0 0 0,-1 0 0 0 0,1 0 0 0 0,-1 0 0 0 0,1 0 0 0 0,-1 0 0 0 0,1 0 0 0 0,-1 0 0 0 0,1 0 0 0 0,-1 0 0 0 0,1 0 0 0 0,-1 0 0 0 0,1 0 0 0 0,-1 0 0 0 0,1 0 0 0 0,4 0 0 0 0,0 0 0 0 0,1 0 0 0 0,-1 0 0 0 0,-2 0 0 0 0,-1 0 0 0 0,0 0 0 0 0,-5 0-16383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7562 16124 16383 0 0,'4'0'0'0'0,"5"0"0"0"0,5 0 0 0 0,5 0 0 0 0,2 0 0 0 0,3 0 0 0 0,0 0 0 0 0,0 0 0 0 0,1 0 0 0 0,-5 0-16383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9406 15976 16383 0 0,'-4'0'0'0'0,"-5"0"0"0"0,-6 0 0 0 0,-3 0 0 0 0,-4 0 0 0 0,-1 0 0 0 0,-1 0 0 0 0,-1 0 0 0 0,1 0 0 0 0,0 0 0 0 0,-1 0 0 0 0,5 4 0 0 0,2 1 0 0 0,-1 0 0 0 0,0-1 0 0 0,-2-1 0 0 0,4 3 0 0 0,0 0 0 0 0,-1-1 0 0 0,-2 0 0 0 0,-1-3 0 0 0,-1 0 0 0 0,0-1 0 0 0,-2-1 0 0 0,1 4 0 0 0,-1 1 0 0 0,0 0 0 0 0,0-2 0 0 0,-3 0 0 0 0,-10-1 0 0 0,-7 3 0 0 0,1 0 0 0 0,0 0 0 0 0,2-1 0 0 0,5-1 0 0 0,4-1 0 0 0,4-2 0 0 0,3 1 0 0 0,1-1 0 0 0,1-1 0 0 0,0 1 0 0 0,0 0 0 0 0,9 0 0 0 0,1 0 0 0 0,0 0 0 0 0,-2 0 0 0 0,-2 0 0 0 0,-3 0 0 0 0,-2 0 0 0 0,-1 0 0 0 0,0 0 0 0 0,-1 0 0 0 0,0 0 0 0 0,0 0 0 0 0,0 0 0 0 0,0 0 0 0 0,0 0 0 0 0,1 0 0 0 0,-1 0 0 0 0,1 0 0 0 0,-1 0 0 0 0,1 0 0 0 0,-1 0 0 0 0,5-4 0 0 0,5-6 0 0 0,4-4 0 0 0,5-1-16383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1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9810 16023 16383 0 0,'-4'0'0'0'0,"-6"0"0"0"0,-4 0 0 0 0,-5 0 0 0 0,-2 0 0 0 0,-2 0 0 0 0,-1 0 0 0 0,-1 0 0 0 0,1 0 0 0 0,-1 0 0 0 0,1 0 0 0 0,0 0 0 0 0,0 0 0 0 0,5-4 0 0 0,1-2 0 0 0,-1 1 0 0 0,0 1 0 0 0,-2 1 0 0 0,0 1 0 0 0,-2 1 0 0 0,0 1 0 0 0,3-4 0 0 0,-10-1 0 0 0,-21 0 0 0 0,-17 1 0 0 0,-9 1 0 0 0,-4 2 0 0 0,4 4 0 0 0,12 2 0 0 0,12 0 0 0 0,11-1 0 0 0,9-1 0 0 0,6-1 0 0 0,4-1 0 0 0,1 0 0 0 0,1-1 0 0 0,0 0 0 0 0,0 0 0 0 0,-2-1 0 0 0,-11 1 0 0 0,-37 0 0 0 0,-34 0 0 0 0,-20 0 0 0 0,5 0 0 0 0,13 0 0 0 0,22 0 0 0 0,21 0 0 0 0,17 0 0 0 0,13 0 0 0 0,8 0 0 0 0,5 0 0 0 0,-7 0 0 0 0,-9 0 0 0 0,-12 0 0 0 0,-1 0 0 0 0,4 0 0 0 0,6 0 0 0 0,6 0 0 0 0,4 0 0 0 0,4 0 0 0 0,2 0 0 0 0,1 0 0 0 0,0 0 0 0 0,1 0 0 0 0,-1 0 0 0 0,1 0 0 0 0,-1 0 0 0 0,-1 0 0 0 0,1 0 0 0 0,-5 0 0 0 0,-16 0 0 0 0,-26 0 0 0 0,-9 0 0 0 0,-2 0 0 0 0,3 0 0 0 0,13 0 0 0 0,12 0 0 0 0,11 0 0 0 0,9 0 0 0 0,7 0 0 0 0,2 0 0 0 0,3 0 0 0 0,-4 4 0 0 0,-10 5 0 0 0,-10 6 0 0 0,-2-1 0 0 0,-1 2 0 0 0,4-2 0 0 0,5-3 0 0 0,5 0 0 0 0,5-1 0 0 0,3-3 0 0 0,2-2 0 0 0,1-3 0 0 0,-3 4 0 0 0,-2-1 0 0 0,-4 4 0 0 0,-4 0 0 0 0,-1-2 0 0 0,7 3 0 0 0,4-1 0 0 0,3-2 0 0 0,0-2 0 0 0,2-2 0 0 0,-1-2 0 0 0,0 0 0 0 0,-5-1 0 0 0,-5 4 0 0 0,-2 1 0 0 0,1-1 0 0 0,3 0 0 0 0,2-1 0 0 0,1-2 0 0 0,2 0 0 0 0,1 0 0 0 0,1-1 0 0 0,0-1 0 0 0,0 1 0 0 0,0 4 0 0 0,-1 1 0 0 0,1 4 0 0 0,0 1 0 0 0,-1-3 0 0 0,1-1 0 0 0,-1-2 0 0 0,1-2 0 0 0,-1-1 0 0 0,1 0 0 0 0,-1-2 0 0 0,-3 1 0 0 0,-2 0 0 0 0,0-1 0 0 0,2 1 0 0 0,0 0 0 0 0,2 0 0 0 0,0 0 0 0 0,1 0 0 0 0,1 0 0 0 0,0 0 0 0 0,-1-4 0 0 0,1-2 0 0 0,0 1 0 0 0,-1 1 0 0 0,1-3 0 0 0,-1-4 0 0 0,1 0 0 0 0,-1 1 0 0 0,1-1 0 0 0,3-3 0 0 0,2-2 0 0 0,0 0 0 0 0,2 0 0 0 0,1 2 0 0 0,2 0 0 0 0,4-2 0 0 0,7 1 0 0 0,4 4-16383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2:43:03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1138 0 16383 0 0,'0'0'-16383'0'0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2101 15383 16383 0 0,'4'0'0'0'0,"5"0"0"0"0,5 0 0 0 0,5 0 0 0 0,2 0 0 0 0,-1 4 0 0 0,-2 1 0 0 0,2 0 0 0 0,0-1 0 0 0,2-1 0 0 0,0-1 0 0 0,1-1 0 0 0,-4 3 0 0 0,0 2 0 0 0,-1 3 0 0 0,2 0 0 0 0,-3 3 0 0 0,-1-1 0 0 0,2-3 0 0 0,1-1 0 0 0,2-4 0 0 0,-4 3 0 0 0,1 1 0 0 0,0-2 0 0 0,2-2 0 0 0,1 0 0 0 0,1-2 0 0 0,1 0 0 0 0,0-1 0 0 0,1 0 0 0 0,-1-1 0 0 0,-3 5 0 0 0,-1 1 0 0 0,-1 0 0 0 0,2-1 0 0 0,0-1 0 0 0,2 3 0 0 0,1 0 0 0 0,0-1 0 0 0,0-1 0 0 0,1-1 0 0 0,-4 3 0 0 0,-2 0 0 0 0,1-1 0 0 0,0-1 0 0 0,2-1 0 0 0,1-2 0 0 0,0 0 0 0 0,1-1 0 0 0,1 0 0 0 0,0 0 0 0 0,-1 0 0 0 0,1-1 0 0 0,0 1 0 0 0,-1 0 0 0 0,1 0 0 0 0,0 0 0 0 0,-1 0 0 0 0,1 0 0 0 0,-1 0 0 0 0,1 0 0 0 0,-1 0 0 0 0,1 0 0 0 0,-1 0 0 0 0,1 0 0 0 0,-1 0 0 0 0,1 0 0 0 0,-1 0 0 0 0,1 0 0 0 0,-1 0 0 0 0,1 0 0 0 0,-1 0 0 0 0,1 0 0 0 0,-1 4 0 0 0,1 1 0 0 0,-1 0 0 0 0,1 0 0 0 0,-1-3 0 0 0,1 0 0 0 0,0-1 0 0 0,-1 0 0 0 0,1-1 0 0 0,-1-1 0 0 0,1 1 0 0 0,-1 0 0 0 0,1 0 0 0 0,-1 4 0 0 0,1 1 0 0 0,-1 0 0 0 0,21 3 0 0 0,6 0 0 0 0,-1-1 0 0 0,-5-2 0 0 0,-6-2 0 0 0,-6-1 0 0 0,-3-1 0 0 0,-4-1 0 0 0,-1 0 0 0 0,-2 0 0 0 0,1-1 0 0 0,-1 1 0 0 0,1 0 0 0 0,0 0 0 0 0,0 0 0 0 0,0 0 0 0 0,0 0 0 0 0,1 0 0 0 0,-1 0 0 0 0,1 0 0 0 0,0 0 0 0 0,-1 0 0 0 0,1 0 0 0 0,-1 0 0 0 0,1 0 0 0 0,-1 0 0 0 0,1 0 0 0 0,-1 0 0 0 0,1 0 0 0 0,-1 0 0 0 0,1 0 0 0 0,-1 0 0 0 0,1 0 0 0 0,-1 0 0 0 0,1 0 0 0 0,-1 0 0 0 0,1 0 0 0 0,-1 0 0 0 0,1 0 0 0 0,0 0 0 0 0,-1 0 0 0 0,1 0 0 0 0,-1 0 0 0 0,1 0 0 0 0,-1 0 0 0 0,1 0 0 0 0,-1 0 0 0 0,1 0 0 0 0,-1 0 0 0 0,5 0 0 0 0,1 0 0 0 0,-1 0 0 0 0,0 0 0 0 0,-2 0 0 0 0,-1 0 0 0 0,4 0 0 0 0,0 0 0 0 0,0 0 0 0 0,-2 0 0 0 0,-1 0 0 0 0,0 0 0 0 0,-2 4 0 0 0,0 1 0 0 0,-1 0 0 0 0,0-1 0 0 0,1-1 0 0 0,-1-1 0 0 0,0-1 0 0 0,1-1 0 0 0,-1 0 0 0 0,1 0 0 0 0,-1 0 0 0 0,1 0 0 0 0,-1-1 0 0 0,1 1 0 0 0,-1 0 0 0 0,1 0 0 0 0,-1 0 0 0 0,1 0 0 0 0,3 0 0 0 0,2 0 0 0 0,0 0 0 0 0,-2 0 0 0 0,0 0 0 0 0,-2 0 0 0 0,0 0 0 0 0,-2 0 0 0 0,1 0 0 0 0,-1 0 0 0 0,1 0 0 0 0,-1 0 0 0 0,0 0 0 0 0,1 0 0 0 0,3 0 0 0 0,2-4 0 0 0,-1-1 0 0 0,4 0 0 0 0,0 1 0 0 0,2 1 0 0 0,0 1 0 0 0,-2 1 0 0 0,-3 1 0 0 0,-1 0 0 0 0,-3 0 0 0 0,-1 0 0 0 0,0 0 0 0 0,-1 0 0 0 0,0 0 0 0 0,0 1 0 0 0,0-1 0 0 0,1 0 0 0 0,-1 0 0 0 0,0 0 0 0 0,5 0 0 0 0,1 0 0 0 0,3 0 0 0 0,1 0 0 0 0,3 0 0 0 0,-1 0 0 0 0,1 0 0 0 0,-1 0 0 0 0,-2 0 0 0 0,-4 0 0 0 0,-2 0 0 0 0,-1 0 0 0 0,-6-4 0 0 0,-2-2 0 0 0,0 1 0 0 0,1-3 0 0 0,1 0 0 0 0,1 1 0 0 0,1 2 0 0 0,1 2 0 0 0,1 1 0 0 0,-1 1 0 0 0,5 1 0 0 0,1 0 0 0 0,0 0 0 0 0,-1 1 0 0 0,-2-1 0 0 0,0 0 0 0 0,-2 0 0 0 0,0 1 0 0 0,0-1 0 0 0,-1 0 0 0 0,0 0 0 0 0,1-4 0 0 0,-1-2 0 0 0,0 1 0 0 0,1 1 0 0 0,-1 1 0 0 0,1 1 0 0 0,-1 1 0 0 0,1 1 0 0 0,3 0 0 0 0,2 0 0 0 0,0 0 0 0 0,-2 1 0 0 0,0-1 0 0 0,-2 0 0 0 0,0 0 0 0 0,-2 0 0 0 0,1 0 0 0 0,-1 0 0 0 0,1 0 0 0 0,-1 0 0 0 0,0 0 0 0 0,1 0 0 0 0,-1 0 0 0 0,1 0 0 0 0,-1 4 0 0 0,1 1 0 0 0,-1 4 0 0 0,1 1 0 0 0,-5-2-16383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25647 13371 16383 0 0,'-8'0'0'0'0,"-18"0"0"0"0,-18 0 0 0 0,-12 0 0 0 0,-5 0 0 0 0,3 0 0 0 0,5 0 0 0 0,6 0 0 0 0,8 0 0 0 0,6 0 0 0 0,5 0 0 0 0,3 0 0 0 0,-6 0 0 0 0,-10 0 0 0 0,-10 4 0 0 0,-4 1 0 0 0,-5 0 0 0 0,4-1 0 0 0,7-1 0 0 0,9-1 0 0 0,6-1 0 0 0,5-1 0 0 0,4 0 0 0 0,2 0 0 0 0,1 0 0 0 0,0 0 0 0 0,-12-1 0 0 0,-8 5 0 0 0,-6 2 0 0 0,-5-1 0 0 0,1-1 0 0 0,2-1 0 0 0,5-2 0 0 0,7 0 0 0 0,5 0 0 0 0,5-1 0 0 0,3 0 0 0 0,1-1 0 0 0,1 1 0 0 0,1 0 0 0 0,0 0 0 0 0,-1 0 0 0 0,0 0 0 0 0,0 0 0 0 0,0 0 0 0 0,3-4 0 0 0,2-2 0 0 0,4-3 0 0 0,0 0 0 0 0,2-3 0 0 0,4-3 0 0 0,-2 1 0 0 0,2-2 0 0 0,2-1 0 0 0,2-2 0 0 0,-3 2 0 0 0,1 0 0 0 0,0-2 0 0 0,2 0 0 0 0,2-2 0 0 0,4 3 0 0 0,3 4-16383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2736 15945 16383 0 0,'4'0'0'0'0,"5"0"0"0"0,5 0 0 0 0,5 0 0 0 0,2 0 0 0 0,3 0 0 0 0,0 0 0 0 0,0 0 0 0 0,1 0 0 0 0,-1 0 0 0 0,0 0 0 0 0,0 0 0 0 0,0 0 0 0 0,0 0 0 0 0,-1 0 0 0 0,1 0 0 0 0,-1 0 0 0 0,1 0 0 0 0,-1 0 0 0 0,1 0 0 0 0,-1 0 0 0 0,1 0 0 0 0,-1 0 0 0 0,1 0 0 0 0,-1 0 0 0 0,1 0 0 0 0,-1 0 0 0 0,1 0 0 0 0,-1 0 0 0 0,1 0 0 0 0,-1 0 0 0 0,1 0 0 0 0,-1 4 0 0 0,1 2 0 0 0,-1-1 0 0 0,-3 3 0 0 0,-2 0 0 0 0,0-1 0 0 0,2-2 0 0 0,-3 2 0 0 0,-1 0 0 0 0,1 3 0 0 0,2 0 0 0 0,2-2 0 0 0,-3 1 0 0 0,-1 0 0 0 0,2 2 0 0 0,0-1 0 0 0,2-2 0 0 0,1-2 0 0 0,5-3 0 0 0,2-1 0 0 0,-1-2 0 0 0,4 0 0 0 0,0 0 0 0 0,-1 0 0 0 0,-2-1 0 0 0,-2 1 0 0 0,-2 0 0 0 0,-1-1 0 0 0,0 1 0 0 0,-1 0 0 0 0,0 0 0 0 0,1 0 0 0 0,-1 0 0 0 0,4 0 0 0 0,2 0 0 0 0,-1 0 0 0 0,4 0 0 0 0,0 0 0 0 0,-2 0 0 0 0,-1 0 0 0 0,-3 0 0 0 0,0 0 0 0 0,-2 0 0 0 0,0 0 0 0 0,-1 0 0 0 0,4 0 0 0 0,2 0 0 0 0,7 0 0 0 0,6 0 0 0 0,4 0 0 0 0,-2 0 0 0 0,-5 0 0 0 0,-5 0 0 0 0,-3 0 0 0 0,-4 0 0 0 0,-3 0 0 0 0,0 0 0 0 0,-2 0 0 0 0,1 0 0 0 0,-1 0 0 0 0,1 0 0 0 0,0 0 0 0 0,1 0 0 0 0,-1 0 0 0 0,4 0 0 0 0,10 0 0 0 0,6-4 0 0 0,5-1 0 0 0,1 0 0 0 0,0 1 0 0 0,-3 1 0 0 0,-3 1 0 0 0,-3 1 0 0 0,-6 1 0 0 0,-3 0 0 0 0,-5 0 0 0 0,-1 0 0 0 0,-1 0 0 0 0,-2 1 0 0 0,-3-5 0 0 0,-2-1 0 0 0,1 0 0 0 0,1 0 0 0 0,5-1 0 0 0,11-2 0 0 0,15-2 0 0 0,8-3 0 0 0,1-1 0 0 0,3-1 0 0 0,-5 2 0 0 0,-1 3 0 0 0,-5 4 0 0 0,-7 2 0 0 0,-8 2 0 0 0,-6 1 0 0 0,-3 2 0 0 0,-3-1 0 0 0,-2 1 0 0 0,0-1 0 0 0,0 1 0 0 0,1-1 0 0 0,-1 0 0 0 0,1 0 0 0 0,0 0 0 0 0,1 0 0 0 0,-5-4 0 0 0,4-1 0 0 0,4-4 0 0 0,7 0 0 0 0,5 1 0 0 0,5 2 0 0 0,-3 2 0 0 0,-3 2 0 0 0,-4 1 0 0 0,-4 0 0 0 0,-3 2 0 0 0,-3-1 0 0 0,0 0 0 0 0,-1 1 0 0 0,-1-1 0 0 0,1 0 0 0 0,0 0 0 0 0,-4 4 0 0 0,-1 2 0 0 0,0-1 0 0 0,1-1 0 0 0,2-1 0 0 0,1-2 0 0 0,4 0 0 0 0,3 0 0 0 0,4-1 0 0 0,0 0 0 0 0,-2-1 0 0 0,-1 1 0 0 0,-2 0 0 0 0,-3 0 0 0 0,0 0 0 0 0,-1 0 0 0 0,-1 0 0 0 0,0 0 0 0 0,8-4 0 0 0,19-6 0 0 0,17 0 0 0 0,16-3 0 0 0,12-3 0 0 0,-8 0 0 0 0,-10 5 0 0 0,-11 2 0 0 0,-11 4 0 0 0,-12 2 0 0 0,-10 3 0 0 0,-5 0 0 0 0,-4 0 0 0 0,-2 1 0 0 0,-1 0 0 0 0,0-1 0 0 0,0 0 0 0 0,2 1 0 0 0,-1-1 0 0 0,1 0 0 0 0,-3 4 0 0 0,-10-3 0 0 0,-6-1-16383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2404 15774 16383 0 0,'-4'0'0'0'0,"-5"0"0"0"0,-5 0 0 0 0,-5 0 0 0 0,2 4 0 0 0,-1 1 0 0 0,3 4 0 0 0,0 1 0 0 0,-2-2 0 0 0,-1-2 0 0 0,1-6 0 0 0,1-7 0 0 0,-2-3 0 0 0,3-3 0 0 0,3-3 0 0 0,5-4 0 0 0,-2 2 0 0 0,2 1 0 0 0,1-2 0 0 0,-1 3 0 0 0,-1 8 0 0 0,2 9 0 0 0,1 9 0 0 0,3 6 0 0 0,0 5 0 0 0,2 3 0 0 0,0 1 0 0 0,0 0 0 0 0,0 0 0 0 0,0 0 0 0 0,1 0 0 0 0,-1-1 0 0 0,4-4 0 0 0,5-6 0 0 0,2-1 0 0 0,2-2 0 0 0,-1 0 0 0 0,2-2 0 0 0,2-1 0 0 0,3-4 0 0 0,2-1 0 0 0,1-1 0 0 0,1-2 0 0 0,1 0 0 0 0,0-1 0 0 0,0 1 0 0 0,0-1 0 0 0,-1 1 0 0 0,1 0 0 0 0,0 0 0 0 0,-1 0 0 0 0,1 0 0 0 0,-1 0 0 0 0,1 0 0 0 0,-1 0 0 0 0,1 0 0 0 0,-1 0 0 0 0,1 0 0 0 0,-1 0 0 0 0,1 0 0 0 0,-1 0 0 0 0,1 0 0 0 0,-1 0 0 0 0,1 0 0 0 0,0 0 0 0 0,-1 0 0 0 0,1 0 0 0 0,-1 0 0 0 0,1 0 0 0 0,-1 0 0 0 0,-3 4 0 0 0,-6 1-16383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6906 16001 16383 0 0,'4'0'0'0'0,"5"0"0"0"0,5 0 0 0 0,1-4 0 0 0,1-1 0 0 0,2 0 0 0 0,-2-3 0 0 0,0-5 0 0 0,-2-3 0 0 0,0 1 0 0 0,2 2 0 0 0,2 5 0 0 0,2 2 0 0 0,2 3 0 0 0,0 2 0 0 0,2 1 0 0 0,0 0 0 0 0,0 1 0 0 0,-1 0 0 0 0,1-1 0 0 0,0 1 0 0 0,0-1 0 0 0,-1 0 0 0 0,1 0 0 0 0,-1 0 0 0 0,1 0 0 0 0,-1 0 0 0 0,1 0 0 0 0,-1 0 0 0 0,-3 4 0 0 0,-2 1 0 0 0,1 0 0 0 0,0 4 0 0 0,2-1 0 0 0,0-1 0 0 0,2-2 0 0 0,0-2 0 0 0,1-1 0 0 0,-1-1 0 0 0,1-1 0 0 0,0 0 0 0 0,-1-1 0 0 0,1 1 0 0 0,0 0 0 0 0,-1-1 0 0 0,1 1 0 0 0,-1 0 0 0 0,1 0 0 0 0,-1 0 0 0 0,1 0 0 0 0,-1 0 0 0 0,1 0 0 0 0,-1 0 0 0 0,1 0 0 0 0,-1 0 0 0 0,1 0 0 0 0,-9 0 0 0 0,-6-4 0 0 0,-9-1 0 0 0,-8-4 0 0 0,-7-1 0 0 0,-5-2 0 0 0,-3-3 0 0 0,2-3 0 0 0,5-3 0 0 0,2 3 0 0 0,-2 0 0 0 0,2-1 0 0 0,0-1 0 0 0,2-1 0 0 0,-1 2 0 0 0,2 2 0 0 0,3-2 0 0 0,2 0 0 0 0,3-2 0 0 0,1-1 0 0 0,6 3 0 0 0,5 5 0 0 0,6 5 0 0 0,0 0 0 0 0,2 1 0 0 0,-3-1 0 0 0,1 0 0 0 0,-2-2 0 0 0,-4-4 0 0 0,-2 6 0 0 0,-4 7 0 0 0,-1 5-16383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7265 15870 16383 0 0,'0'0'-16383'0'0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6228 16039 16383 0 0,'0'0'-16383'0'0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13150 7297 16383 0 0,'0'0'-16383'0'0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11054 7220 16383 0 0,'4'0'0'0'0,"6"0"0"0"0,4 0 0 0 0,4 0 0 0 0,4 0 0 0 0,1 0 0 0 0,1 0 0 0 0,1 0 0 0 0,-1 0 0 0 0,1 0 0 0 0,-1 0 0 0 0,0 0 0 0 0,-1 0 0 0 0,1 0 0 0 0,0 0 0 0 0,-1 0 0 0 0,1 0 0 0 0,-1 0 0 0 0,1 0 0 0 0,3 0 0 0 0,2 0 0 0 0,-1 0 0 0 0,0 0 0 0 0,-2 0 0 0 0,0 0 0 0 0,-2 0 0 0 0,0 0 0 0 0,0 0 0 0 0,-1 0 0 0 0,0 0 0 0 0,1 0 0 0 0,-1 0 0 0 0,0 0 0 0 0,1-4 0 0 0,3-2 0 0 0,2 1 0 0 0,0 1 0 0 0,-2 1 0 0 0,0 2 0 0 0,-2 0 0 0 0,0 0 0 0 0,-2 1 0 0 0,1 0 0 0 0,-1 1 0 0 0,1-1 0 0 0,-1 0 0 0 0,0 0 0 0 0,5 0 0 0 0,4 0 0 0 0,2 0 0 0 0,-1 0 0 0 0,-3 0 0 0 0,-1 0 0 0 0,-3 0 0 0 0,-1 0 0 0 0,-1 0 0 0 0,-1 0 0 0 0,0 0 0 0 0,0 0 0 0 0,0 0 0 0 0,1 0 0 0 0,3 0 0 0 0,2 0 0 0 0,-1 0 0 0 0,0 0 0 0 0,-2 0 0 0 0,0 0 0 0 0,-2 0 0 0 0,0 0 0 0 0,0 0 0 0 0,-1 0 0 0 0,0 0 0 0 0,0 0 0 0 0,1 0 0 0 0,-1 0 0 0 0,1 0 0 0 0,3 0 0 0 0,2 0 0 0 0,0 0 0 0 0,-2 0 0 0 0,0 0 0 0 0,-2 0 0 0 0,-1 0 0 0 0,0 0 0 0 0,0 0 0 0 0,-1 0 0 0 0,0 0 0 0 0,1 0 0 0 0,-1 0 0 0 0,1 0 0 0 0,-1 0 0 0 0,0 0 0 0 0,1 0 0 0 0,-1 0 0 0 0,1 0 0 0 0,0 0 0 0 0,-1 0 0 0 0,1 0 0 0 0,-1 0 0 0 0,1 0 0 0 0,-1 0 0 0 0,5 0 0 0 0,4 0 0 0 0,2 0 0 0 0,-1 0 0 0 0,-2 0 0 0 0,-3 0 0 0 0,-2 0 0 0 0,-1 0 0 0 0,-1 0 0 0 0,-1 0 0 0 0,0 0 0 0 0,0 0 0 0 0,1 0 0 0 0,-1 0 0 0 0,0 0 0 0 0,0 0 0 0 0,5 0 0 0 0,9 0 0 0 0,2 0 0 0 0,3 0 0 0 0,-2 0 0 0 0,-4 0 0 0 0,-4 0 0 0 0,-3 0 0 0 0,-3 0 0 0 0,-2 0 0 0 0,0 0 0 0 0,-2 0 0 0 0,1 0 0 0 0,0 0 0 0 0,0 0 0 0 0,0 0 0 0 0,4 0 0 0 0,2 0 0 0 0,4 0 0 0 0,0 0 0 0 0,-2 0 0 0 0,-1 0 0 0 0,-3 0 0 0 0,-1 0 0 0 0,-2 0 0 0 0,0 0 0 0 0,-1 0 0 0 0,0 0 0 0 0,0 0 0 0 0,5-4 0 0 0,4-5 0 0 0,2-1 0 0 0,-1 0 0 0 0,1 3 0 0 0,0 3 0 0 0,-3 1 0 0 0,-2 2 0 0 0,-2 0 0 0 0,-2 1 0 0 0,-1 1 0 0 0,-1-1 0 0 0,-3 1-16383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11120 7175 16383 0 0,'0'-4'0'0'0,"4"-1"0"0"0,1-4 0 0 0,4-1 0 0 0,5 2 0 0 0,3 2 0 0 0,3 3 0 0 0,3 0 0 0 0,0 2 0 0 0,1 1 0 0 0,1 0 0 0 0,-1 1 0 0 0,0-1 0 0 0,0 1 0 0 0,0-1 0 0 0,0 0 0 0 0,-1 0 0 0 0,-3 4 0 0 0,-6 5 0 0 0,-9 2 0 0 0,-9-2 0 0 0,-9-2 0 0 0,-5-2 0 0 0,-4-3 0 0 0,-2 0 0 0 0,-1-2 0 0 0,-1 0 0 0 0,1 0 0 0 0,0-1 0 0 0,1 1 0 0 0,0-1 0 0 0,0 1 0 0 0,5 4 0 0 0,1 1 0 0 0,-1 4 0 0 0,0 1 0 0 0,-2-2 0 0 0,4-2-16383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11075 7326 16383 0 0,'4'0'0'0'0,"6"0"0"0"0,4 0 0 0 0,5 0 0 0 0,2-4 0 0 0,2-2 0 0 0,1 1 0 0 0,1 1 0 0 0,-1 1 0 0 0,1 1 0 0 0,-1 1 0 0 0,0 1 0 0 0,0 0 0 0 0,-1 0 0 0 0,1 0 0 0 0,-1 5 0 0 0,1 0 0 0 0,-1 0 0 0 0,1-1 0 0 0,-1-1 0 0 0,1-1 0 0 0,-1-1 0 0 0,1 0 0 0 0,-1-1 0 0 0,1-1 0 0 0,-1 1 0 0 0,1 0 0 0 0,-1 0 0 0 0,1 0 0 0 0,-1 0 0 0 0,1 0 0 0 0,-1-1 0 0 0,1 1 0 0 0,-1 0 0 0 0,1 1 0 0 0,-1-1 0 0 0,1 0 0 0 0,0 0 0 0 0,-1 0 0 0 0,1 0 0 0 0,-1 0 0 0 0,1 0 0 0 0,-1 0 0 0 0,1 0 0 0 0,-1 0 0 0 0,1 0 0 0 0,-1 0 0 0 0,1 0 0 0 0,-1 0 0 0 0,1 0 0 0 0,-1 0 0 0 0,1 0 0 0 0,-1 0 0 0 0,1 0 0 0 0,-1 0 0 0 0,1 0 0 0 0,-1 0 0 0 0,1 0 0 0 0,3 0 0 0 0,2 0 0 0 0,0 0 0 0 0,-2 0 0 0 0,0 0 0 0 0,-2 0 0 0 0,0 0 0 0 0,-1 0 0 0 0,-1 0 0 0 0,0 0 0 0 0,1 0 0 0 0,-1 0 0 0 0,0 0 0 0 0,1 0 0 0 0,-1 0 0 0 0,1 0 0 0 0,-1 0 0 0 0,1 0 0 0 0,-1 0 0 0 0,1 0 0 0 0,-1 0 0 0 0,1 0 0 0 0,-1 0 0 0 0,1 0 0 0 0,-1 0 0 0 0,1 0 0 0 0,-1 0 0 0 0,1 0 0 0 0,-1 0 0 0 0,1 0 0 0 0,-1 0 0 0 0,1 0 0 0 0,0 0 0 0 0,-1 0 0 0 0,1 0 0 0 0,-1 0 0 0 0,1 0 0 0 0,-1 0 0 0 0,1 0 0 0 0,-1 0 0 0 0,5 0 0 0 0,4 0 0 0 0,2 0 0 0 0,-1 0 0 0 0,-2 0 0 0 0,1 0 0 0 0,-1 0 0 0 0,-1 0 0 0 0,2 0 0 0 0,0 0 0 0 0,-2 0 0 0 0,-2 0 0 0 0,-2 0 0 0 0,-1 0 0 0 0,0 0 0 0 0,-2 0 0 0 0,0 0 0 0 0,1 0 0 0 0,-1 0 0 0 0,0 0 0 0 0,0 0 0 0 0,1 0 0 0 0,-1 0 0 0 0,1 0 0 0 0,-1 0 0 0 0,1 0 0 0 0,3 0 0 0 0,6 0 0 0 0,5-4 0 0 0,8-2 0 0 0,4-3 0 0 0,-2 0 0 0 0,-6 1 0 0 0,-5 2 0 0 0,-6 2 0 0 0,-3 2 0 0 0,-3 1 0 0 0,-2 1 0 0 0,0 0 0 0 0,-1 0 0 0 0,0 1 0 0 0,5-5 0 0 0,5-1 0 0 0,2 0 0 0 0,-2 1 0 0 0,-1 1 0 0 0,-3 1 0 0 0,-2 1 0 0 0,-1 1 0 0 0,-1 0 0 0 0,0 0 0 0 0,-1 0 0 0 0,0 1 0 0 0,0-1 0 0 0,0 0 0 0 0,1 0 0 0 0,-5 4 0 0 0,-1 1 0 0 0,-4 4 0 0 0,1 1 0 0 0,0-2 0 0 0,3-2 0 0 0,1-2 0 0 0,3-2 0 0 0,0-1 0 0 0,2-1 0 0 0,-1 0 0 0 0,1 3 0 0 0,-4 6 0 0 0,-5 1-16383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14717 8144 16383 0 0,'-4'0'0'0'0,"-5"0"0"0"0,-5 0 0 0 0,-5 0 0 0 0,-2 0 0 0 0,-2 0 0 0 0,-2 0 0 0 0,1 0 0 0 0,-1 0 0 0 0,1 4 0 0 0,-4 5 0 0 0,-1 2 0 0 0,0-2 0 0 0,1-2 0 0 0,2-3 0 0 0,0-1 0 0 0,2-1 0 0 0,0-2 0 0 0,1 0 0 0 0,-1-1 0 0 0,5 5 0 0 0,1 1 0 0 0,-4 4 0 0 0,-3 0 0 0 0,-5 3 0 0 0,-1-1 0 0 0,-3 2 0 0 0,0-2 0 0 0,1-2 0 0 0,3-3 0 0 0,2-2 0 0 0,3-2 0 0 0,-4-2 0 0 0,0 0 0 0 0,-7 0 0 0 0,-10-1 0 0 0,-4 1 0 0 0,-3-1 0 0 0,4 1 0 0 0,7 0 0 0 0,6 0 0 0 0,5 0 0 0 0,5 0 0 0 0,1 0 0 0 0,2 0 0 0 0,1 0 0 0 0,0 0 0 0 0,-1 0 0 0 0,1 0 0 0 0,-1 0 0 0 0,-1 0 0 0 0,1 0 0 0 0,-4 0 0 0 0,-6 0 0 0 0,-1 0 0 0 0,-3 0 0 0 0,-3 0 0 0 0,1 0 0 0 0,4 0 0 0 0,3 0 0 0 0,4 0 0 0 0,1 0 0 0 0,3 0 0 0 0,0 0 0 0 0,1 0 0 0 0,1 0 0 0 0,-1 0 0 0 0,0 0 0 0 0,-4 0 0 0 0,-2 0 0 0 0,1 0 0 0 0,0 0 0 0 0,2 0 0 0 0,0 0 0 0 0,2 0 0 0 0,0 0 0 0 0,0 0 0 0 0,1 0 0 0 0,-4 0 0 0 0,-2 0 0 0 0,-3 0 0 0 0,-5 0 0 0 0,0 0 0 0 0,3 0 0 0 0,2 0 0 0 0,0 0 0 0 0,0 0 0 0 0,2 0 0 0 0,2 0 0 0 0,2 0 0 0 0,2 0 0 0 0,0 0 0 0 0,-4 0 0 0 0,-4 0 0 0 0,-6 0 0 0 0,1 0 0 0 0,-3 0 0 0 0,3-4 0 0 0,3-1 0 0 0,3 0 0 0 0,3-3 0 0 0,3-1 0 0 0,1 2 0 0 0,-8 2 0 0 0,-5 2 0 0 0,-2 1 0 0 0,-1 1 0 0 0,-2 1 0 0 0,2 1 0 0 0,4-1 0 0 0,4 0 0 0 0,3 1 0 0 0,3-1 0 0 0,2 0 0 0 0,0 0 0 0 0,2 0 0 0 0,-1 0 0 0 0,0 0 0 0 0,0 0 0 0 0,-4 0 0 0 0,-2 0 0 0 0,-3 0 0 0 0,-1 0 0 0 0,2 0 0 0 0,1 0 0 0 0,3 0 0 0 0,1 0 0 0 0,1 0 0 0 0,2 0 0 0 0,-1 0 0 0 0,1 0 0 0 0,-4 0 0 0 0,-1 0 0 0 0,-5 0 0 0 0,1 0 0 0 0,0 0 0 0 0,-1 0 0 0 0,0 0 0 0 0,2 0 0 0 0,3 0 0 0 0,1 0 0 0 0,2 0 0 0 0,1 0 0 0 0,0 0 0 0 0,1 0 0 0 0,0 0 0 0 0,-4 0 0 0 0,-2 0 0 0 0,1 0 0 0 0,1 0 0 0 0,0 0 0 0 0,2 0 0 0 0,0 0 0 0 0,2 0 0 0 0,-1 0 0 0 0,1 0 0 0 0,3-4 0 0 0,6-1-16383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23966 13182 16383 0 0,'4'0'0'0'0,"5"0"0"0"0,6 0 0 0 0,3 0 0 0 0,4 0 0 0 0,1 0 0 0 0,1 0 0 0 0,0 0 0 0 0,1 0 0 0 0,-1 0 0 0 0,0 0 0 0 0,0 0 0 0 0,0 0 0 0 0,0 0 0 0 0,-1 0 0 0 0,1 0 0 0 0,-1 0 0 0 0,1 0 0 0 0,-1 0 0 0 0,1 0 0 0 0,-1 0 0 0 0,1 0 0 0 0,-1 0 0 0 0,1 0 0 0 0,-1 0 0 0 0,1 0 0 0 0,-1 0 0 0 0,1 0 0 0 0,-1 0 0 0 0,1 0 0 0 0,-1 0 0 0 0,1 0 0 0 0,-1 0 0 0 0,5 0 0 0 0,1 0 0 0 0,3 0 0 0 0,1 0 0 0 0,-1 0 0 0 0,-3 0 0 0 0,-1 0 0 0 0,-3 0 0 0 0,0 0 0 0 0,-1 0 0 0 0,-1 0 0 0 0,0 0 0 0 0,4 0 0 0 0,6 0 0 0 0,0 0 0 0 0,0 0 0 0 0,-3 0 0 0 0,-2 0 0 0 0,-1 0 0 0 0,-3 0 0 0 0,0 0 0 0 0,0 0 0 0 0,-1 0 0 0 0,-4 4 0 0 0,-5 5 0 0 0,-1 1 0 0 0,1-1 0 0 0,2-2 0 0 0,-1-2-16383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10419 7890 16383 0 0,'0'0'-16383'0'0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14580 8026 16383 0 0,'-4'0'0'0'0,"-6"0"0"0"0,-4 0 0 0 0,-4 0 0 0 0,-4 0 0 0 0,-1 0 0 0 0,-13 0 0 0 0,-13 0 0 0 0,-5 0 0 0 0,-2 0 0 0 0,4 0 0 0 0,8 0 0 0 0,7 0 0 0 0,5 0 0 0 0,5 0 0 0 0,3 0 0 0 0,1 0 0 0 0,1 0 0 0 0,0 0 0 0 0,0 0 0 0 0,-1 0 0 0 0,4-4 0 0 0,5-5 0 0 0,1-1 0 0 0,-1 1 0 0 0,-3 2 0 0 0,-10 2 0 0 0,-20 2 0 0 0,-23 2 0 0 0,-11 0 0 0 0,5 1 0 0 0,10 1 0 0 0,13-1 0 0 0,12 1 0 0 0,8-1 0 0 0,6 0 0 0 0,4 0 0 0 0,1 0 0 0 0,1 0 0 0 0,0 0 0 0 0,-1 0 0 0 0,0 0 0 0 0,-1 0 0 0 0,-12 0 0 0 0,-16-4 0 0 0,-12-1 0 0 0,-7 0 0 0 0,1 1 0 0 0,8 1 0 0 0,10 1 0 0 0,9 1 0 0 0,9 1 0 0 0,6 0 0 0 0,3 0 0 0 0,1 0 0 0 0,2 0 0 0 0,-1 1 0 0 0,0-1 0 0 0,-4 0 0 0 0,-14-4 0 0 0,-12-1 0 0 0,-9-1 0 0 0,-3 2 0 0 0,3 1 0 0 0,6 2 0 0 0,10 0 0 0 0,7 0 0 0 0,8 1 0 0 0,3 0 0 0 0,4 1 0 0 0,0-1 0 0 0,2 0 0 0 0,-1 0 0 0 0,-8 0 0 0 0,-8 0 0 0 0,-8 0 0 0 0,-9 0 0 0 0,-3 0 0 0 0,4 0 0 0 0,8 0 0 0 0,7 0 0 0 0,7 0 0 0 0,4 0 0 0 0,3 0 0 0 0,2 0 0 0 0,1 0 0 0 0,0 0 0 0 0,-4 0 0 0 0,-10 4 0 0 0,-11 6 0 0 0,-9 0 0 0 0,1 3 0 0 0,6-1 0 0 0,7-2 0 0 0,6-3 0 0 0,7-3 0 0 0,2-1 0 0 0,4-3 0 0 0,0 0 0 0 0,1 0 0 0 0,0-1 0 0 0,-1 1 0 0 0,1-1 0 0 0,-1 1 0 0 0,0 0 0 0 0,-9 0 0 0 0,-10 0 0 0 0,-2 0 0 0 0,-2 0 0 0 0,3 0 0 0 0,1 0 0 0 0,3 0 0 0 0,5 0 0 0 0,4 0 0 0 0,3 0 0 0 0,2 0 0 0 0,1 0 0 0 0,1 0 0 0 0,5 0-16383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8799 15482 16383 0 0,'-28'0'0'0'0,"-41"4"0"0"0,-34 1 0 0 0,-6 4 0 0 0,7 1 0 0 0,17-2 0 0 0,15-2 0 0 0,15-3 0 0 0,13 0 0 0 0,10-2 0 0 0,6-1 0 0 0,4 0 0 0 0,1-1 0 0 0,-4 1 0 0 0,-13-1 0 0 0,-20 1 0 0 0,-21 0 0 0 0,-16 0 0 0 0,-5 0 0 0 0,7 0 0 0 0,16 0 0 0 0,12 0 0 0 0,14 0 0 0 0,11 0 0 0 0,8 0 0 0 0,7 0 0 0 0,-6 0 0 0 0,-13 0 0 0 0,-11 0 0 0 0,-8 0 0 0 0,-1 0 0 0 0,1 0 0 0 0,9 0 0 0 0,4 0 0 0 0,8 0 0 0 0,6 0 0 0 0,6-4 0 0 0,3-1 0 0 0,3 0 0 0 0,2 0 0 0 0,0 3 0 0 0,-9 0 0 0 0,-14 1 0 0 0,-7 0 0 0 0,-8 1 0 0 0,-1 1 0 0 0,6-1 0 0 0,8 0 0 0 0,8 0 0 0 0,3 0 0 0 0,3 0 0 0 0,7-4 0 0 0,5-1 0 0 0,1 0 0 0 0,1 1 0 0 0,-2-3 0 0 0,0 0 0 0 0,-1 1 0 0 0,-8 1 0 0 0,-24 2 0 0 0,-22 2 0 0 0,-22 0 0 0 0,-3 1 0 0 0,8 0 0 0 0,16 0 0 0 0,13 1 0 0 0,13-1 0 0 0,12 0 0 0 0,8 0 0 0 0,5 0 0 0 0,4 0 0 0 0,-4 0 0 0 0,-12 0 0 0 0,-16 0 0 0 0,-11 0 0 0 0,-2 0 0 0 0,6 0 0 0 0,9 0 0 0 0,10 0 0 0 0,8 0 0 0 0,6 0 0 0 0,3 0 0 0 0,2 0 0 0 0,2 0 0 0 0,-1 0 0 0 0,0 0 0 0 0,-4 0 0 0 0,-10 0 0 0 0,-15 0 0 0 0,-14 0 0 0 0,-5 0 0 0 0,2 0 0 0 0,8 0 0 0 0,7 0 0 0 0,8 0 0 0 0,8 0 0 0 0,6 0 0 0 0,4 0 0 0 0,3 0 0 0 0,2 0 0 0 0,0 0 0 0 0,-12 0 0 0 0,-12 0 0 0 0,-3-4 0 0 0,0-1 0 0 0,4 0 0 0 0,5 1 0 0 0,2 1 0 0 0,3 1 0 0 0,0 1 0 0 0,1-3 0 0 0,3-2 0 0 0,-1 2 0 0 0,-11 0 0 0 0,-15-3 0 0 0,-5 0 0 0 0,0 1 0 0 0,3 2 0 0 0,7 1 0 0 0,9 1 0 0 0,8 2 0 0 0,6-1 0 0 0,4 2 0 0 0,3-1 0 0 0,5-4 0 0 0,1-5 0 0 0,0-1 0 0 0,-1 1 0 0 0,-2 2 0 0 0,-1 2 0 0 0,-1 2 0 0 0,-1 2 0 0 0,-8 1 0 0 0,-12 0 0 0 0,-1 0 0 0 0,-3 1 0 0 0,4-1 0 0 0,1 0 0 0 0,4 1 0 0 0,3-1 0 0 0,5 0 0 0 0,3 0 0 0 0,2 0 0 0 0,2 0 0 0 0,0 0 0 0 0,0 0 0 0 0,0 0 0 0 0,0 0 0 0 0,0 0 0 0 0,0 0 0 0 0,-4 0 0 0 0,-2 0 0 0 0,-4 4 0 0 0,-3 1 0 0 0,-1 4 0 0 0,2 1 0 0 0,4-2 0 0 0,2 1 0 0 0,3 1 0 0 0,1-3 0 0 0,1-2 0 0 0,1-2 0 0 0,0-1 0 0 0,0-2 0 0 0,8 0 0 0 0,11 0 0 0 0,9-1 0 0 0,9 1 0 0 0,1 0-16383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8744 16034 16383 0 0,'-8'0'0'0'0,"-6"0"0"0"0,-2-3 0 0 0,-1-3 0 0 0,-2-3 0 0 0,-2 0 0 0 0,-2 1 0 0 0,0 2 0 0 0,0 2 0 0 0,-9 2 0 0 0,-3 1 0 0 0,-7 1 0 0 0,0 0 0 0 0,2 0 0 0 0,5 1 0 0 0,3-1 0 0 0,4 0 0 0 0,3 0 0 0 0,1 0 0 0 0,1 1 0 0 0,-4-1 0 0 0,-5 0 0 0 0,-9 0 0 0 0,-10 0 0 0 0,-4-1 0 0 0,4 1 0 0 0,1 0 0 0 0,7 0 0 0 0,5 0 0 0 0,-58 4 0 0 0,-17 2 0 0 0,7-1 0 0 0,18-1 0 0 0,19-1 0 0 0,13-1 0 0 0,9-1 0 0 0,4-1 0 0 0,6 0 0 0 0,0 0 0 0 0,3 0 0 0 0,0-1 0 0 0,0 1 0 0 0,4 0 0 0 0,1 0 0 0 0,3 0 0 0 0,-7 0 0 0 0,-2 0 0 0 0,2 0 0 0 0,2 0 0 0 0,-2 0 0 0 0,1 0 0 0 0,2 0 0 0 0,-2 0 0 0 0,0 0 0 0 0,2 0 0 0 0,2 0 0 0 0,1 0 0 0 0,2 0 0 0 0,-3 0 0 0 0,-4 0 0 0 0,-6 0 0 0 0,0 0 0 0 0,-1 0 0 0 0,2 0 0 0 0,3 0 0 0 0,3 0 0 0 0,-1 0 0 0 0,-3-4 0 0 0,1-1 0 0 0,-2-4 0 0 0,0-1 0 0 0,4 2 0 0 0,6-2 0 0 0,4 1 0 0 0,-2 2 0 0 0,-6 2 0 0 0,-1-2 0 0 0,1 0 0 0 0,1 1 0 0 0,2 2 0 0 0,5-2 0 0 0,2-1 0 0 0,1 1 0 0 0,4-2 0 0 0,0 0 0 0 0,-1 1 0 0 0,-3 3 0 0 0,-1 1 0 0 0,-1 1 0 0 0,-2 1 0 0 0,0 1 0 0 0,-5 0 0 0 0,-1 1 0 0 0,4 3 0 0 0,3 2 0 0 0,0-1 0 0 0,1-1 0 0 0,-1 3 0 0 0,0 0 0 0 0,-1 3 0 0 0,0 0 0 0 0,0 2 0 0 0,0 3 0 0 0,-1-1 0 0 0,0 1 0 0 0,1-2 0 0 0,-1-3 0 0 0,1 1 0 0 0,-1-2 0 0 0,0-2 0 0 0,1-3 0 0 0,3 3 0 0 0,2 0 0 0 0,0-2 0 0 0,-6-1 0 0 0,-2-2 0 0 0,0 0 0 0 0,-1-2 0 0 0,1 0 0 0 0,1 0 0 0 0,0 0 0 0 0,1 0 0 0 0,0-1 0 0 0,1 1 0 0 0,-1 0 0 0 0,1 0 0 0 0,-1 0 0 0 0,1 0 0 0 0,0 0 0 0 0,-1 0 0 0 0,-3 0 0 0 0,-6 0 0 0 0,-1 0 0 0 0,1 0 0 0 0,3 0 0 0 0,1 0 0 0 0,3 0 0 0 0,1 0 0 0 0,1 0 0 0 0,1 0 0 0 0,0 0 0 0 0,0 0 0 0 0,0 0 0 0 0,-1 0 0 0 0,1 0 0 0 0,0 0 0 0 0,-1 0 0 0 0,1 0 0 0 0,-5 0 0 0 0,-1 0 0 0 0,1 0 0 0 0,0 0 0 0 0,2 0 0 0 0,0 0 0 0 0,2 0 0 0 0,0 0 0 0 0,1 0 0 0 0,-1 0 0 0 0,1 0 0 0 0,0 0 0 0 0,-1 0 0 0 0,1 0 0 0 0,-1 0 0 0 0,1 0 0 0 0,-1 0 0 0 0,1 0 0 0 0,-1 0 0 0 0,1 0 0 0 0,-1 0 0 0 0,1 0 0 0 0,-1 0 0 0 0,1 0 0 0 0,-1 0 0 0 0,1 0 0 0 0,-1 0 0 0 0,1 0 0 0 0,-1 0 0 0 0,1 0 0 0 0,-1 0 0 0 0,1 0 0 0 0,-1 0 0 0 0,-3 0 0 0 0,-6 0 0 0 0,-5 0 0 0 0,0 0 0 0 0,-2 0 0 0 0,3 0 0 0 0,2 0 0 0 0,5 0 0 0 0,2 0 0 0 0,2 0 0 0 0,2 0 0 0 0,1 0 0 0 0,0 0 0 0 0,0 0 0 0 0,0 0 0 0 0,0 0 0 0 0,-4 0 0 0 0,-2 0 0 0 0,-3 0 0 0 0,-1 0 0 0 0,1 0 0 0 0,3 0 0 0 0,2 0 0 0 0,1 0 0 0 0,1 0 0 0 0,2 0 0 0 0,3-4 0 0 0,3-5 0 0 0,2-6 0 0 0,6 1-16383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20457 13045 16383 0 0,'-16'0'0'0'0,"-25"0"0"0"0,-22 0 0 0 0,-12-4 0 0 0,2-1 0 0 0,-1 0 0 0 0,-13 1 0 0 0,-28-3 0 0 0,-22 0 0 0 0,1 1 0 0 0,14 1 0 0 0,21 2 0 0 0,24 2 0 0 0,16 0 0 0 0,3 1 0 0 0,-9 0 0 0 0,-13 0 0 0 0,-9 1 0 0 0,3-1 0 0 0,8 0 0 0 0,13 0 0 0 0,14 0 0 0 0,11 0 0 0 0,9 0 0 0 0,6 0 0 0 0,2 0 0 0 0,2 0 0 0 0,0 0 0 0 0,0-4 0 0 0,-1-1 0 0 0,0 0 0 0 0,-1 1 0 0 0,0-3 0 0 0,0 0 0 0 0,-5 1 0 0 0,-9 1 0 0 0,-6-2 0 0 0,-4 0 0 0 0,-2 2 0 0 0,3 0 0 0 0,6 3 0 0 0,5 0 0 0 0,5 1 0 0 0,4 1 0 0 0,1 0 0 0 0,2 1 0 0 0,1-1 0 0 0,-1 0 0 0 0,1 1 0 0 0,-1-1 0 0 0,4 0-16383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75BC-CF3F-7341-AECF-8C6D2DD18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94C0-E71E-3448-B05D-9D154A5D6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D5752-64CE-7449-9438-DA2CA9C0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C3BB9-C9C9-344F-A2E8-7635F0F2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4E4A3-0E8E-B142-BF3E-234D1BBB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8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CDD3-7A86-A54B-A80C-D8534463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56EC0-3DD6-FA44-8929-F82D970FA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7E79-51C1-3742-87C6-93CD4A3E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53F96-F0CB-814B-9477-3549B52D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BBEC5-8A64-664A-A7A6-EF0D57DA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34E604-3623-F94C-BF43-A1E34E367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37C4F-957B-DE49-87B2-79861C8BD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99D2B-21C9-4C42-ACD7-203B8E79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5BA7-6737-0540-939C-1B112C88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63298-F4FF-0B45-9E09-39B9CAF3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9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0057-CAB7-2D44-A071-6AF2389B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00AF5-750A-FF41-A150-4E4CFEBAB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BBD51-DFAC-D04B-8307-E33BF8C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A964-69BC-E94C-A29A-69FEC8B4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8B52E-46CE-094E-B0DF-73332B66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5F0A-AA9F-6B4F-A3D2-03AFF53C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C374F-6AED-0A41-AD68-051C6DA47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9B578-F2BE-164A-9C10-8D797C72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11DE0-276C-FD4D-9542-AF3457F3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BA068-4616-B24B-AD7B-1B997BBC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9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27BA-4F6C-E643-B417-BB5F762E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D43B-C5A5-264C-9A5E-5F3AA2558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D8BA6-0B48-B049-A2E5-BCAF8B330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7509-EC59-2C47-94D0-8C9DBDD76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F7605-5B8B-5145-A51B-8E04FD10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A4F75-6C96-6B4A-8698-572817EA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4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31B6-C9EE-C845-A2F8-C9E68D76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D55E4-A4E8-2F47-B438-4033FDD16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EE4CA-D0ED-8346-B73E-77C001C13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84FA4-BFF5-1C43-B119-95D310E6C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CB1C9-6F1C-0848-93A9-D3F620A6E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ECE0C-BCB1-5644-A2FD-558972B5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1CA373-4A24-2A4F-A235-C0B7BD7B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1507F-E1C4-B14E-9467-FFE70A94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4036-80E7-364D-93F9-A0720A6A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C511C-6E7E-BA40-B6D1-FB4A26183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DCD34-65B7-594D-910E-27982C47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432D4-046B-4D4E-A1DD-18586F9B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0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82D45-D410-7A49-A901-F296D5A3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6C166-B878-B340-9636-9E320F3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85F0A-8700-794D-9C6F-E6C04DDE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5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371D-763E-DD46-A6E4-433DB733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4ABF2-79AF-834D-AFB5-DA869132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A5FD4-6A36-C04B-BB2D-54BF38971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BA7B9-F4EB-E14B-9C51-C9DFA27E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4CDAF-4C41-1D42-802B-D41290CB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53C44-2EA7-9148-82D3-595F9079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0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D760-ACFE-1E49-9E95-DB2401F5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A6C5C-0C2D-F141-AEC4-5AFA23823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287D7-3A8A-834A-A0F2-360873069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8483E-50DC-3841-A1B3-37E9C5FE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360CC-A196-8949-ACF3-65706D36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49281-31D8-D34C-BD10-12FEEFCA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6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F8B21-902D-5740-9A66-3DB5C456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8A724-318D-094B-B03F-A8FD82EFF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C2071-5F14-5E4C-8DDB-0618DDF54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CA721-D023-AE4F-82C3-E4EAC67587EF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14E42-E31C-5D4D-A6ED-695F3CD02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09D2C-4BE6-0746-9E8F-72340E253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8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customXml" Target="../ink/ink2.xml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9.xml"/><Relationship Id="rId3" Type="http://schemas.openxmlformats.org/officeDocument/2006/relationships/image" Target="../media/image34.png"/><Relationship Id="rId7" Type="http://schemas.openxmlformats.org/officeDocument/2006/relationships/customXml" Target="../ink/ink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customXml" Target="../ink/ink7.xml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15.xml"/><Relationship Id="rId18" Type="http://schemas.openxmlformats.org/officeDocument/2006/relationships/image" Target="../media/image50.png"/><Relationship Id="rId3" Type="http://schemas.openxmlformats.org/officeDocument/2006/relationships/image" Target="../media/image4.png"/><Relationship Id="rId21" Type="http://schemas.openxmlformats.org/officeDocument/2006/relationships/customXml" Target="../ink/ink19.xml"/><Relationship Id="rId7" Type="http://schemas.openxmlformats.org/officeDocument/2006/relationships/customXml" Target="../ink/ink12.xml"/><Relationship Id="rId12" Type="http://schemas.openxmlformats.org/officeDocument/2006/relationships/image" Target="../media/image47.png"/><Relationship Id="rId17" Type="http://schemas.openxmlformats.org/officeDocument/2006/relationships/customXml" Target="../ink/ink17.xml"/><Relationship Id="rId2" Type="http://schemas.openxmlformats.org/officeDocument/2006/relationships/image" Target="../media/image42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14.xml"/><Relationship Id="rId24" Type="http://schemas.openxmlformats.org/officeDocument/2006/relationships/image" Target="../media/image53.png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10" Type="http://schemas.openxmlformats.org/officeDocument/2006/relationships/image" Target="../media/image46.png"/><Relationship Id="rId19" Type="http://schemas.openxmlformats.org/officeDocument/2006/relationships/customXml" Target="../ink/ink18.xml"/><Relationship Id="rId4" Type="http://schemas.openxmlformats.org/officeDocument/2006/relationships/image" Target="../media/image43.png"/><Relationship Id="rId9" Type="http://schemas.openxmlformats.org/officeDocument/2006/relationships/customXml" Target="../ink/ink13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27.xml"/><Relationship Id="rId18" Type="http://schemas.openxmlformats.org/officeDocument/2006/relationships/image" Target="../media/image61.png"/><Relationship Id="rId3" Type="http://schemas.openxmlformats.org/officeDocument/2006/relationships/image" Target="../media/image56.png"/><Relationship Id="rId21" Type="http://schemas.openxmlformats.org/officeDocument/2006/relationships/customXml" Target="../ink/ink32.xml"/><Relationship Id="rId7" Type="http://schemas.openxmlformats.org/officeDocument/2006/relationships/customXml" Target="../ink/ink22.xml"/><Relationship Id="rId12" Type="http://schemas.openxmlformats.org/officeDocument/2006/relationships/customXml" Target="../ink/ink26.xml"/><Relationship Id="rId17" Type="http://schemas.openxmlformats.org/officeDocument/2006/relationships/customXml" Target="../ink/ink30.xml"/><Relationship Id="rId2" Type="http://schemas.openxmlformats.org/officeDocument/2006/relationships/image" Target="../media/image55.pn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ustomXml" Target="../ink/ink25.xml"/><Relationship Id="rId24" Type="http://schemas.openxmlformats.org/officeDocument/2006/relationships/image" Target="../media/image64.png"/><Relationship Id="rId5" Type="http://schemas.openxmlformats.org/officeDocument/2006/relationships/customXml" Target="../ink/ink21.xml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10" Type="http://schemas.openxmlformats.org/officeDocument/2006/relationships/customXml" Target="../ink/ink24.xml"/><Relationship Id="rId19" Type="http://schemas.openxmlformats.org/officeDocument/2006/relationships/customXml" Target="../ink/ink31.xml"/><Relationship Id="rId4" Type="http://schemas.openxmlformats.org/officeDocument/2006/relationships/image" Target="../media/image57.png"/><Relationship Id="rId9" Type="http://schemas.openxmlformats.org/officeDocument/2006/relationships/customXml" Target="../ink/ink23.xml"/><Relationship Id="rId14" Type="http://schemas.openxmlformats.org/officeDocument/2006/relationships/customXml" Target="../ink/ink28.xml"/><Relationship Id="rId22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image" Target="../media/image65.png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43.xml"/><Relationship Id="rId3" Type="http://schemas.openxmlformats.org/officeDocument/2006/relationships/image" Target="../media/image72.png"/><Relationship Id="rId7" Type="http://schemas.openxmlformats.org/officeDocument/2006/relationships/customXml" Target="../ink/ink40.xml"/><Relationship Id="rId12" Type="http://schemas.openxmlformats.org/officeDocument/2006/relationships/image" Target="../media/image7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customXml" Target="../ink/ink41.xml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customXml" Target="../ink/ink45.xml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0" Type="http://schemas.openxmlformats.org/officeDocument/2006/relationships/image" Target="../media/image84.png"/><Relationship Id="rId4" Type="http://schemas.openxmlformats.org/officeDocument/2006/relationships/image" Target="../media/image4.png"/><Relationship Id="rId9" Type="http://schemas.openxmlformats.org/officeDocument/2006/relationships/customXml" Target="../ink/ink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8.png"/><Relationship Id="rId7" Type="http://schemas.openxmlformats.org/officeDocument/2006/relationships/customXml" Target="../ink/ink49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customXml" Target="../ink/ink48.xml"/><Relationship Id="rId10" Type="http://schemas.openxmlformats.org/officeDocument/2006/relationships/image" Target="../media/image91.png"/><Relationship Id="rId4" Type="http://schemas.openxmlformats.org/officeDocument/2006/relationships/image" Target="../media/image4.png"/><Relationship Id="rId9" Type="http://schemas.openxmlformats.org/officeDocument/2006/relationships/customXml" Target="../ink/ink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customXml" Target="../ink/ink55.xml"/><Relationship Id="rId18" Type="http://schemas.openxmlformats.org/officeDocument/2006/relationships/image" Target="../media/image101.png"/><Relationship Id="rId3" Type="http://schemas.openxmlformats.org/officeDocument/2006/relationships/image" Target="../media/image93.png"/><Relationship Id="rId7" Type="http://schemas.openxmlformats.org/officeDocument/2006/relationships/customXml" Target="../ink/ink52.xml"/><Relationship Id="rId12" Type="http://schemas.openxmlformats.org/officeDocument/2006/relationships/image" Target="../media/image98.png"/><Relationship Id="rId17" Type="http://schemas.openxmlformats.org/officeDocument/2006/relationships/customXml" Target="../ink/ink57.xml"/><Relationship Id="rId2" Type="http://schemas.openxmlformats.org/officeDocument/2006/relationships/image" Target="../media/image4.png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customXml" Target="../ink/ink54.xml"/><Relationship Id="rId5" Type="http://schemas.openxmlformats.org/officeDocument/2006/relationships/customXml" Target="../ink/ink51.xml"/><Relationship Id="rId15" Type="http://schemas.openxmlformats.org/officeDocument/2006/relationships/customXml" Target="../ink/ink56.xml"/><Relationship Id="rId10" Type="http://schemas.openxmlformats.org/officeDocument/2006/relationships/image" Target="../media/image97.png"/><Relationship Id="rId19" Type="http://schemas.openxmlformats.org/officeDocument/2006/relationships/customXml" Target="../ink/ink58.xml"/><Relationship Id="rId4" Type="http://schemas.openxmlformats.org/officeDocument/2006/relationships/image" Target="../media/image94.png"/><Relationship Id="rId9" Type="http://schemas.openxmlformats.org/officeDocument/2006/relationships/customXml" Target="../ink/ink53.xml"/><Relationship Id="rId1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13" Type="http://schemas.openxmlformats.org/officeDocument/2006/relationships/image" Target="../media/image108.png"/><Relationship Id="rId18" Type="http://schemas.openxmlformats.org/officeDocument/2006/relationships/customXml" Target="../ink/ink65.xml"/><Relationship Id="rId3" Type="http://schemas.openxmlformats.org/officeDocument/2006/relationships/image" Target="../media/image104.png"/><Relationship Id="rId21" Type="http://schemas.openxmlformats.org/officeDocument/2006/relationships/image" Target="../media/image112.png"/><Relationship Id="rId7" Type="http://schemas.openxmlformats.org/officeDocument/2006/relationships/image" Target="../media/image58.png"/><Relationship Id="rId12" Type="http://schemas.openxmlformats.org/officeDocument/2006/relationships/customXml" Target="../ink/ink62.xml"/><Relationship Id="rId17" Type="http://schemas.openxmlformats.org/officeDocument/2006/relationships/image" Target="../media/image110.png"/><Relationship Id="rId2" Type="http://schemas.openxmlformats.org/officeDocument/2006/relationships/image" Target="../media/image103.png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107.png"/><Relationship Id="rId5" Type="http://schemas.openxmlformats.org/officeDocument/2006/relationships/image" Target="../media/image55.png"/><Relationship Id="rId15" Type="http://schemas.openxmlformats.org/officeDocument/2006/relationships/image" Target="../media/image109.png"/><Relationship Id="rId23" Type="http://schemas.openxmlformats.org/officeDocument/2006/relationships/image" Target="../media/image113.png"/><Relationship Id="rId10" Type="http://schemas.openxmlformats.org/officeDocument/2006/relationships/customXml" Target="../ink/ink61.xml"/><Relationship Id="rId19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06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119.png"/><Relationship Id="rId18" Type="http://schemas.openxmlformats.org/officeDocument/2006/relationships/customXml" Target="../ink/ink75.xml"/><Relationship Id="rId3" Type="http://schemas.openxmlformats.org/officeDocument/2006/relationships/image" Target="../media/image115.png"/><Relationship Id="rId21" Type="http://schemas.openxmlformats.org/officeDocument/2006/relationships/customXml" Target="../ink/ink77.xml"/><Relationship Id="rId7" Type="http://schemas.openxmlformats.org/officeDocument/2006/relationships/image" Target="../media/image59.png"/><Relationship Id="rId12" Type="http://schemas.openxmlformats.org/officeDocument/2006/relationships/customXml" Target="../ink/ink71.xml"/><Relationship Id="rId17" Type="http://schemas.openxmlformats.org/officeDocument/2006/relationships/customXml" Target="../ink/ink74.xml"/><Relationship Id="rId2" Type="http://schemas.openxmlformats.org/officeDocument/2006/relationships/image" Target="../media/image114.png"/><Relationship Id="rId16" Type="http://schemas.openxmlformats.org/officeDocument/2006/relationships/customXml" Target="../ink/ink73.xml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118.png"/><Relationship Id="rId24" Type="http://schemas.openxmlformats.org/officeDocument/2006/relationships/image" Target="../media/image123.png"/><Relationship Id="rId5" Type="http://schemas.openxmlformats.org/officeDocument/2006/relationships/image" Target="../media/image55.png"/><Relationship Id="rId15" Type="http://schemas.openxmlformats.org/officeDocument/2006/relationships/image" Target="../media/image120.png"/><Relationship Id="rId23" Type="http://schemas.openxmlformats.org/officeDocument/2006/relationships/customXml" Target="../ink/ink78.xml"/><Relationship Id="rId10" Type="http://schemas.openxmlformats.org/officeDocument/2006/relationships/customXml" Target="../ink/ink70.xml"/><Relationship Id="rId19" Type="http://schemas.openxmlformats.org/officeDocument/2006/relationships/customXml" Target="../ink/ink76.xml"/><Relationship Id="rId4" Type="http://schemas.openxmlformats.org/officeDocument/2006/relationships/image" Target="../media/image116.png"/><Relationship Id="rId9" Type="http://schemas.openxmlformats.org/officeDocument/2006/relationships/image" Target="../media/image117.png"/><Relationship Id="rId14" Type="http://schemas.openxmlformats.org/officeDocument/2006/relationships/customXml" Target="../ink/ink72.xml"/><Relationship Id="rId22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13" Type="http://schemas.openxmlformats.org/officeDocument/2006/relationships/image" Target="../media/image129.png"/><Relationship Id="rId3" Type="http://schemas.openxmlformats.org/officeDocument/2006/relationships/image" Target="../media/image55.png"/><Relationship Id="rId7" Type="http://schemas.openxmlformats.org/officeDocument/2006/relationships/image" Target="../media/image127.png"/><Relationship Id="rId12" Type="http://schemas.openxmlformats.org/officeDocument/2006/relationships/customXml" Target="../ink/ink82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5" Type="http://schemas.openxmlformats.org/officeDocument/2006/relationships/image" Target="../media/image130.png"/><Relationship Id="rId10" Type="http://schemas.openxmlformats.org/officeDocument/2006/relationships/customXml" Target="../ink/ink81.xml"/><Relationship Id="rId4" Type="http://schemas.openxmlformats.org/officeDocument/2006/relationships/image" Target="../media/image125.png"/><Relationship Id="rId9" Type="http://schemas.openxmlformats.org/officeDocument/2006/relationships/image" Target="../media/image59.png"/><Relationship Id="rId14" Type="http://schemas.openxmlformats.org/officeDocument/2006/relationships/customXml" Target="../ink/ink8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10.safelinks.protection.outlook.com/?url=https%3A%2F%2Fwww.kaggle.com%2Fsamyukthamurali%2Fairbnb-ratings-dataset%3Fselect%3Dairbnb-reviews.csv&amp;data=04%7C01%7Csmurali2%40calstatela.edu%7C7b69ea92263f47ceed2908d8e77b8bc9%7Cce8a2002448f4f5882b1d86f73e3afdd%7C0%7C0%7C637513865117078820%7CUnknown%7CTWFpbGZsb3d8eyJWIjoiMC4wLjAwMDAiLCJQIjoiV2luMzIiLCJBTiI6Ik1haWwiLCJXVCI6Mn0%3D%7C1000&amp;sdata=jHPNikduZzw0zx%2FzxEs9XoAsL1UtLe5cjoW3DiQeTeo%3D&amp;reserved=0" TargetMode="External"/><Relationship Id="rId2" Type="http://schemas.openxmlformats.org/officeDocument/2006/relationships/hyperlink" Target="https://nam10.safelinks.protection.outlook.com/?url=https%3A%2F%2Fpublic.opendatasoft.com%2Fexplore%2Fdataset%2Fairbnb-listings%2Ftable%2F%3Fdisjunctive.host_verifications%26disjunctive.amenities%26disjunctive.features&amp;data=04%7C01%7Csmurali2%40calstatela.edu%7C7b69ea92263f47ceed2908d8e77b8bc9%7Cce8a2002448f4f5882b1d86f73e3afdd%7C0%7C0%7C637513865117068822%7CUnknown%7CTWFpbGZsb3d8eyJWIjoiMC4wLjAwMDAiLCJQIjoiV2luMzIiLCJBTiI6Ik1haWwiLCJXVCI6Mn0%3D%7C1000&amp;sdata=QoiiI5A%2BLFHQaGz9Zd4CnR7f152TPuoSoafgUEEMXP4%3D&amp;reserved=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Savy/CIS-556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wiki/regression-analysis-essentials-for-machine-learning" TargetMode="External"/><Relationship Id="rId2" Type="http://schemas.openxmlformats.org/officeDocument/2006/relationships/hyperlink" Target="https://docs.microsoft.com/en-us/azure/machine-learning/machine-learning-algorithm-cho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discover-feature-engineering-how-to-engineer-features-and-how-to-get-good-at-it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ectangle 319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320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Rectangle 321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1" name="Group 322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82" name="Straight Connector 323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Rectangle 327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8" y="5940563"/>
            <a:ext cx="1285875" cy="549007"/>
            <a:chOff x="7029447" y="3514725"/>
            <a:chExt cx="1285875" cy="549007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A55E621-84C3-4951-A868-1A5373086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4E8DBA34-16C7-4037-A320-6ECC92118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BFA2C35F-46A8-4DCA-8560-1E0E63C45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656DC7EA-961A-4AE0-9FBA-1C6857BC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A9C94736-FA9D-4A20-BD9A-740897943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F13875FB-44E3-486D-85BD-28965003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9843F79-A468-4213-B981-95793A30E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E9DD76B-EAD1-40E2-931A-51FDE909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778" y="318843"/>
            <a:ext cx="10504128" cy="703049"/>
          </a:xfrm>
          <a:noFill/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4900" b="1" kern="1200">
                <a:solidFill>
                  <a:schemeClr val="bg1"/>
                </a:solidFill>
                <a:latin typeface="Calibri "/>
              </a:rPr>
              <a:t>Predicting Airbnb Listing </a:t>
            </a:r>
            <a:r>
              <a:rPr lang="en-US" sz="4900" b="1" kern="1200">
                <a:solidFill>
                  <a:schemeClr val="bg1"/>
                </a:solidFill>
                <a:latin typeface="Calibri "/>
                <a:cs typeface="Calibri"/>
              </a:rPr>
              <a:t>Price</a:t>
            </a:r>
            <a:r>
              <a:rPr lang="en-US" sz="4900" b="1" kern="1200">
                <a:solidFill>
                  <a:schemeClr val="bg1"/>
                </a:solidFill>
                <a:latin typeface="Calibri "/>
              </a:rPr>
              <a:t> and Rating</a:t>
            </a:r>
            <a:br>
              <a:rPr lang="en-US" sz="4400"/>
            </a:br>
            <a:endParaRPr lang="en-US" sz="2800" kern="12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1CBE2A-677B-48DD-B66F-E0B1D1888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577" y="2614597"/>
            <a:ext cx="4113895" cy="3173133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CIS 5560</a:t>
            </a:r>
          </a:p>
          <a:p>
            <a:pPr algn="l"/>
            <a:r>
              <a:rPr lang="en-US" dirty="0">
                <a:solidFill>
                  <a:schemeClr val="accent6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Group 1:</a:t>
            </a:r>
          </a:p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Farnood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Rahbar Far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Samyuktha</a:t>
            </a:r>
            <a:r>
              <a:rPr lang="en-US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Muralidharan</a:t>
            </a:r>
          </a:p>
          <a:p>
            <a:pPr algn="l"/>
            <a:r>
              <a:rPr lang="en-US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Savita Yadav</a:t>
            </a:r>
          </a:p>
          <a:p>
            <a:pPr algn="l"/>
            <a:r>
              <a:rPr lang="en-US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Sanjana </a:t>
            </a:r>
            <a:r>
              <a:rPr lang="en-US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Boddireddy</a:t>
            </a:r>
            <a:endParaRPr lang="en-US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en-US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r>
              <a:rPr lang="en-US" dirty="0">
                <a:solidFill>
                  <a:schemeClr val="accent6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Professor: </a:t>
            </a:r>
            <a:r>
              <a:rPr lang="en-US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Jongwook</a:t>
            </a:r>
            <a:r>
              <a:rPr lang="en-US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Woo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2766648"/>
            <a:ext cx="304800" cy="429768"/>
            <a:chOff x="215328" y="-46937"/>
            <a:chExt cx="304800" cy="2773841"/>
          </a:xfrm>
        </p:grpSpPr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" name="Picture 6" descr="CalStateLALogo-transparent.png">
            <a:extLst>
              <a:ext uri="{FF2B5EF4-FFF2-40B4-BE49-F238E27FC236}">
                <a16:creationId xmlns:a16="http://schemas.microsoft.com/office/drawing/2014/main" id="{9D5EB120-19D2-4D46-B931-19D0F9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8" r="2692" b="-3"/>
          <a:stretch/>
        </p:blipFill>
        <p:spPr>
          <a:xfrm>
            <a:off x="91696" y="194857"/>
            <a:ext cx="667677" cy="8208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C57D5FF-A603-4F40-B7A3-CBB428EE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" y="2406762"/>
            <a:ext cx="7927760" cy="4378012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0D617247-EC97-440B-B8CA-259C0C0CC53C}"/>
              </a:ext>
            </a:extLst>
          </p:cNvPr>
          <p:cNvSpPr txBox="1">
            <a:spLocks/>
          </p:cNvSpPr>
          <p:nvPr/>
        </p:nvSpPr>
        <p:spPr>
          <a:xfrm>
            <a:off x="255143" y="1028207"/>
            <a:ext cx="11691951" cy="78149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sz="2400"/>
            </a:br>
            <a:br>
              <a:rPr lang="en-US" sz="2400"/>
            </a:b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PREDICTIVE ANALYSIS WITH MACHINE LEARNING MODELS USING AZURE ML AND SPARK ML</a:t>
            </a:r>
            <a:br>
              <a:rPr lang="en-US" sz="2400">
                <a:ea typeface="Lato Black" panose="020F0502020204030203" pitchFamily="34" charset="0"/>
                <a:cs typeface="Lato Black" panose="020F0502020204030203" pitchFamily="34" charset="0"/>
              </a:rPr>
            </a:br>
            <a:endParaRPr lang="en-US" sz="24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24788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12032-6EC3-A948-BF5E-0BA13123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58" y="508856"/>
            <a:ext cx="5719195" cy="659564"/>
          </a:xfrm>
          <a:solidFill>
            <a:schemeClr val="tx2">
              <a:lumMod val="75000"/>
            </a:schemeClr>
          </a:solidFill>
        </p:spPr>
        <p:txBody>
          <a:bodyPr anchor="b"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Hive Sentiment Analysis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53849F5-E6C4-41FF-8E7C-0F5E228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055" y="1319400"/>
            <a:ext cx="3172154" cy="4771016"/>
          </a:xfrm>
          <a:prstGeom prst="rect">
            <a:avLst/>
          </a:prstGeom>
        </p:spPr>
      </p:pic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563226E1-0ED7-4296-BE02-ECB881120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481349"/>
              </p:ext>
            </p:extLst>
          </p:nvPr>
        </p:nvGraphicFramePr>
        <p:xfrm>
          <a:off x="275074" y="1265419"/>
          <a:ext cx="7991564" cy="5708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224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F180-ED9E-CC49-99F1-AFF26A2D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842" y="91285"/>
            <a:ext cx="5158598" cy="1835349"/>
          </a:xfrm>
          <a:solidFill>
            <a:schemeClr val="accent1"/>
          </a:solidFill>
          <a:ln>
            <a:solidFill>
              <a:srgbClr val="4472C4"/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Price Prediction:</a:t>
            </a:r>
            <a:br>
              <a:rPr lang="en-US" b="1">
                <a:solidFill>
                  <a:schemeClr val="bg1"/>
                </a:solidFill>
                <a:latin typeface="Calibri "/>
              </a:rPr>
            </a:br>
            <a:r>
              <a:rPr lang="en-US" b="1">
                <a:solidFill>
                  <a:schemeClr val="bg1"/>
                </a:solidFill>
                <a:latin typeface="Calibri "/>
              </a:rPr>
              <a:t>Decision Forest Regression</a:t>
            </a:r>
            <a:endParaRPr lang="en-US" b="1">
              <a:solidFill>
                <a:schemeClr val="bg1"/>
              </a:solidFill>
              <a:latin typeface="Calibri Light" panose="020F0302020204030204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17144-7C0E-AC4D-8294-96CB57BA941B}"/>
              </a:ext>
            </a:extLst>
          </p:cNvPr>
          <p:cNvSpPr txBox="1"/>
          <p:nvPr/>
        </p:nvSpPr>
        <p:spPr>
          <a:xfrm>
            <a:off x="5368843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800"/>
              <a:t> 30 MB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Split Train/Test:</a:t>
            </a:r>
            <a:r>
              <a:rPr lang="en-US" sz="2800">
                <a:ea typeface="+mn-lt"/>
                <a:cs typeface="+mn-lt"/>
              </a:rPr>
              <a:t>70:30 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Main modules:</a:t>
            </a:r>
            <a:endParaRPr lang="en-US" sz="28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Tune Model Hyperparameters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Permutation Feature Importance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Cross Validate Model</a:t>
            </a:r>
            <a:endParaRPr lang="en-US" sz="28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Time Taken to run : </a:t>
            </a:r>
            <a:r>
              <a:rPr lang="en-US" sz="2800"/>
              <a:t>1.5 minutes</a:t>
            </a:r>
            <a:endParaRPr lang="en-US" sz="2800">
              <a:cs typeface="Calibri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4CEA7D0-6EDD-3E48-BA8D-D16A25659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356" t="-325" r="1409" b="244"/>
          <a:stretch/>
        </p:blipFill>
        <p:spPr>
          <a:xfrm>
            <a:off x="405" y="42343"/>
            <a:ext cx="5084606" cy="6747929"/>
          </a:xfrm>
          <a:prstGeom prst="rect">
            <a:avLst/>
          </a:prstGeom>
          <a:effectLst/>
        </p:spPr>
      </p:pic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F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25D008FB-D191-47E8-A77A-C735D8EBF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601085" y="146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1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8E8D-6D3B-734B-AC18-8265C81E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32" y="179775"/>
            <a:ext cx="7714736" cy="657402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Decision Forest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23BBD-813D-4F41-A07C-C51151E94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81" y="1187643"/>
            <a:ext cx="7136566" cy="3978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Evaluation Metrics</a:t>
            </a:r>
            <a:endParaRPr lang="en-US" b="1" u="sng">
              <a:solidFill>
                <a:schemeClr val="accent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D85F6-D9AB-F447-ACE6-9FDC22568CA2}"/>
              </a:ext>
            </a:extLst>
          </p:cNvPr>
          <p:cNvSpPr/>
          <p:nvPr/>
        </p:nvSpPr>
        <p:spPr>
          <a:xfrm>
            <a:off x="8553919" y="1187823"/>
            <a:ext cx="264938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400" b="1" u="sng">
                <a:solidFill>
                  <a:schemeClr val="accent1">
                    <a:lumMod val="75000"/>
                  </a:schemeClr>
                </a:solidFill>
              </a:rPr>
              <a:t>Important Features</a:t>
            </a:r>
            <a:endParaRPr lang="en-US" sz="2400" b="1" u="sng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F552DC-7405-8F42-A6E1-087EE7B9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0" y="2006153"/>
            <a:ext cx="7727826" cy="2762622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B3ECF95-837C-AA41-9E23-BE437A11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91" y="2049569"/>
            <a:ext cx="3203210" cy="4113238"/>
          </a:xfrm>
          <a:prstGeom prst="rect">
            <a:avLst/>
          </a:prstGeom>
        </p:spPr>
      </p:pic>
      <p:pic>
        <p:nvPicPr>
          <p:cNvPr id="5" name="Picture 31" descr="Text&#10;&#10;Description automatically generated">
            <a:extLst>
              <a:ext uri="{FF2B5EF4-FFF2-40B4-BE49-F238E27FC236}">
                <a16:creationId xmlns:a16="http://schemas.microsoft.com/office/drawing/2014/main" id="{0857E89D-D4E1-4AA4-BE00-7F46754EF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33" r="-2127" b="29982"/>
          <a:stretch/>
        </p:blipFill>
        <p:spPr>
          <a:xfrm>
            <a:off x="10559085" y="182188"/>
            <a:ext cx="1493429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479127-94C0-4357-999E-604C52EC627E}"/>
                  </a:ext>
                </a:extLst>
              </p14:cNvPr>
              <p14:cNvContentPartPr/>
              <p14:nvPr/>
            </p14:nvContentPartPr>
            <p14:xfrm>
              <a:off x="3183237" y="3388783"/>
              <a:ext cx="1028700" cy="4762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479127-94C0-4357-999E-604C52EC62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9152" y="3289566"/>
                <a:ext cx="1136510" cy="24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855B348-DEA0-47E1-B6F4-CC99BA2DA74F}"/>
                  </a:ext>
                </a:extLst>
              </p14:cNvPr>
              <p14:cNvContentPartPr/>
              <p14:nvPr/>
            </p14:nvContentPartPr>
            <p14:xfrm>
              <a:off x="6682306" y="3397250"/>
              <a:ext cx="1143000" cy="4762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855B348-DEA0-47E1-B6F4-CC99BA2DA7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8323" y="3298033"/>
                <a:ext cx="1250606" cy="24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819919-8506-41E9-9C59-0A9C4FE5ED83}"/>
                  </a:ext>
                </a:extLst>
              </p14:cNvPr>
              <p14:cNvContentPartPr/>
              <p14:nvPr/>
            </p14:nvContentPartPr>
            <p14:xfrm>
              <a:off x="6644505" y="4370142"/>
              <a:ext cx="342900" cy="381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819919-8506-41E9-9C59-0A9C4FE5ED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0533" y="4252307"/>
                <a:ext cx="450484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99E81C-E4CC-43CE-8D28-B6338EF9AE5C}"/>
                  </a:ext>
                </a:extLst>
              </p14:cNvPr>
              <p14:cNvContentPartPr/>
              <p14:nvPr/>
            </p14:nvContentPartPr>
            <p14:xfrm>
              <a:off x="3155799" y="4379553"/>
              <a:ext cx="457200" cy="6667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99E81C-E4CC-43CE-8D28-B6338EF9AE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01370" y="4277499"/>
                <a:ext cx="565694" cy="2704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26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46F5-3595-6F4D-99A6-6C16FBBC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416" y="249177"/>
            <a:ext cx="6311897" cy="1897134"/>
          </a:xfr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Price Prediction : Boosted Decision Tree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965D-0D3F-8541-A791-2B14D5C067AC}"/>
              </a:ext>
            </a:extLst>
          </p:cNvPr>
          <p:cNvSpPr txBox="1"/>
          <p:nvPr/>
        </p:nvSpPr>
        <p:spPr>
          <a:xfrm>
            <a:off x="5604166" y="2415988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800"/>
              <a:t> 30 MB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</a:t>
            </a:r>
            <a:r>
              <a:rPr lang="en-US" sz="2800">
                <a:ea typeface="+mn-lt"/>
                <a:cs typeface="+mn-lt"/>
              </a:rPr>
              <a:t>70:30 </a:t>
            </a:r>
            <a:endParaRPr lang="en-US" sz="2800" b="1">
              <a:cs typeface="Calibri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sz="28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Tune Model Hyperparameters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Permutation Feature Importance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Cross Validate Model</a:t>
            </a:r>
            <a:endParaRPr lang="en-US" sz="2800">
              <a:cs typeface="Calibri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Time Taken to run : </a:t>
            </a:r>
            <a:r>
              <a:rPr lang="en-US" sz="2800"/>
              <a:t>3 minutes</a:t>
            </a:r>
            <a:endParaRPr lang="en-US" sz="2800">
              <a:cs typeface="Calibri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96EE80E-36D9-3148-B567-16E8CCA14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019" t="-487" r="-38" b="406"/>
          <a:stretch/>
        </p:blipFill>
        <p:spPr>
          <a:xfrm>
            <a:off x="-64437" y="10"/>
            <a:ext cx="5160761" cy="6858004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1D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1">
            <a:extLst>
              <a:ext uri="{FF2B5EF4-FFF2-40B4-BE49-F238E27FC236}">
                <a16:creationId xmlns:a16="http://schemas.microsoft.com/office/drawing/2014/main" id="{DD15FDD6-2B41-5144-808D-7FDF2BD48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771842" y="2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E8E4-2CD0-6A42-B51E-C2EB309D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" y="365787"/>
            <a:ext cx="9167341" cy="653371"/>
          </a:xfrm>
          <a:solidFill>
            <a:schemeClr val="accent1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 "/>
              </a:rPr>
              <a:t>Boosted Decision Tree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E36A7-7385-2845-95DA-ECA220A0F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46" y="1209300"/>
            <a:ext cx="10210800" cy="506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u="sng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Important Features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                                                  </a:t>
            </a:r>
            <a:r>
              <a:rPr lang="en-US" sz="2400" b="1" u="sng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Evaluation Metrics</a:t>
            </a:r>
            <a:endParaRPr lang="en-US" b="1" u="sng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3CA9137-6E0C-794A-A2EA-AA299B78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62" y="2422388"/>
            <a:ext cx="2949773" cy="3603382"/>
          </a:xfrm>
          <a:prstGeom prst="rect">
            <a:avLst/>
          </a:prstGeom>
        </p:spPr>
      </p:pic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F896C01-3679-654D-A08F-56F42B4C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16" y="2957587"/>
            <a:ext cx="5299306" cy="2703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D43E4B-49DD-7248-B131-6EFBB069F97D}"/>
              </a:ext>
            </a:extLst>
          </p:cNvPr>
          <p:cNvSpPr txBox="1"/>
          <p:nvPr/>
        </p:nvSpPr>
        <p:spPr>
          <a:xfrm>
            <a:off x="272573" y="6207187"/>
            <a:ext cx="11840985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</a:rPr>
              <a:t>Lesser RMSE and better Co-efficient of Determination than Decision Forest Regression</a:t>
            </a:r>
          </a:p>
        </p:txBody>
      </p:sp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24F49F3F-9242-419A-AAB1-08BB7FD849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33" r="-2127" b="29982"/>
          <a:stretch/>
        </p:blipFill>
        <p:spPr>
          <a:xfrm>
            <a:off x="10403085" y="362188"/>
            <a:ext cx="1493429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88C121D-E974-49F2-A17C-DC3AD014308B}"/>
                  </a:ext>
                </a:extLst>
              </p14:cNvPr>
              <p14:cNvContentPartPr/>
              <p14:nvPr/>
            </p14:nvContentPartPr>
            <p14:xfrm>
              <a:off x="6854493" y="4303182"/>
              <a:ext cx="1743075" cy="85725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88C121D-E974-49F2-A17C-DC3AD01430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00450" y="4195125"/>
                <a:ext cx="1850801" cy="301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DEFAAE6-9B6C-4924-A10B-D801352B0E43}"/>
                  </a:ext>
                </a:extLst>
              </p14:cNvPr>
              <p14:cNvContentPartPr/>
              <p14:nvPr/>
            </p14:nvContentPartPr>
            <p14:xfrm>
              <a:off x="9195351" y="4286249"/>
              <a:ext cx="742950" cy="85725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DEFAAE6-9B6C-4924-A10B-D801352B0E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1644" y="4178192"/>
                <a:ext cx="850006" cy="301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CCEF2C6-A7F4-4A31-81D9-A7D8EBFA18F6}"/>
                  </a:ext>
                </a:extLst>
              </p14:cNvPr>
              <p14:cNvContentPartPr/>
              <p14:nvPr/>
            </p14:nvContentPartPr>
            <p14:xfrm>
              <a:off x="9248008" y="5163044"/>
              <a:ext cx="647700" cy="857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CCEF2C6-A7F4-4A31-81D9-A7D8EBFA18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3640" y="5059344"/>
                <a:ext cx="756073" cy="292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03030DA-A61B-4A2A-BA63-1FF1117D7A9B}"/>
                  </a:ext>
                </a:extLst>
              </p14:cNvPr>
              <p14:cNvContentPartPr/>
              <p14:nvPr/>
            </p14:nvContentPartPr>
            <p14:xfrm>
              <a:off x="9290050" y="5166783"/>
              <a:ext cx="523874" cy="1905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03030DA-A61B-4A2A-BA63-1FF1117D7A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36190" y="5039783"/>
                <a:ext cx="631234" cy="272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8482EFF-1AB0-4AD8-AE67-ACB370851EB8}"/>
                  </a:ext>
                </a:extLst>
              </p14:cNvPr>
              <p14:cNvContentPartPr/>
              <p14:nvPr/>
            </p14:nvContentPartPr>
            <p14:xfrm>
              <a:off x="6852502" y="5064683"/>
              <a:ext cx="933450" cy="381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8482EFF-1AB0-4AD8-AE67-ACB370851E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8358" y="4969433"/>
                <a:ext cx="1041378" cy="228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DA4A0F4-CFB5-450A-B8B1-97E78D838F74}"/>
                  </a:ext>
                </a:extLst>
              </p14:cNvPr>
              <p14:cNvContentPartPr/>
              <p14:nvPr/>
            </p14:nvContentPartPr>
            <p14:xfrm>
              <a:off x="6867373" y="5307675"/>
              <a:ext cx="933450" cy="66675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DA4A0F4-CFB5-450A-B8B1-97E78D838F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13354" y="5207160"/>
                <a:ext cx="1041128" cy="267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25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F180-ED9E-CC49-99F1-AFF26A2D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842" y="640474"/>
            <a:ext cx="6586491" cy="1286160"/>
          </a:xfr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Price Prediction : Bayesian 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17144-7C0E-AC4D-8294-96CB57BA941B}"/>
              </a:ext>
            </a:extLst>
          </p:cNvPr>
          <p:cNvSpPr txBox="1"/>
          <p:nvPr/>
        </p:nvSpPr>
        <p:spPr>
          <a:xfrm>
            <a:off x="5368843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Sampled File Size: </a:t>
            </a:r>
            <a:r>
              <a:rPr lang="en-US" sz="2800"/>
              <a:t>30 MB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</a:t>
            </a:r>
            <a:r>
              <a:rPr lang="en-US" sz="2800">
                <a:ea typeface="+mn-lt"/>
                <a:cs typeface="+mn-lt"/>
              </a:rPr>
              <a:t>70:30</a:t>
            </a:r>
            <a:endParaRPr lang="en-US" sz="2800">
              <a:cs typeface="Calibri" panose="020F0502020204030204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sz="28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Tune Model Hyperparameters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Permutation Feature Importance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Cross Validate Model</a:t>
            </a:r>
            <a:endParaRPr lang="en-US" sz="28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800"/>
              <a:t> 2 minutes</a:t>
            </a:r>
            <a:endParaRPr lang="en-US" sz="2800">
              <a:cs typeface="Calibri"/>
            </a:endParaRPr>
          </a:p>
        </p:txBody>
      </p:sp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F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25D008FB-D191-47E8-A77A-C735D8EB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601085" y="146188"/>
            <a:ext cx="1493429" cy="365760"/>
          </a:xfrm>
          <a:prstGeom prst="rect">
            <a:avLst/>
          </a:prstGeom>
        </p:spPr>
      </p:pic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8662AA8-13CD-4D41-AF03-062FB7DE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" y="41082"/>
            <a:ext cx="5366488" cy="67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0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FCDF-3A5E-574F-BD9A-DCB3E73C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2" y="214760"/>
            <a:ext cx="7776389" cy="879946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Bayesian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159E-E625-E540-9E7F-34A9F5F3F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427" y="1407733"/>
            <a:ext cx="2585480" cy="7198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Evaluation Metrics</a:t>
            </a:r>
            <a:endParaRPr lang="en-US" sz="2400" u="sng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4CF8F13-AFEF-6C44-894F-2F107A0E4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4" r="122"/>
          <a:stretch/>
        </p:blipFill>
        <p:spPr>
          <a:xfrm>
            <a:off x="361910" y="3079260"/>
            <a:ext cx="5538105" cy="23984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A3CE1-F79C-164B-8365-0CB02953BF47}"/>
              </a:ext>
            </a:extLst>
          </p:cNvPr>
          <p:cNvSpPr/>
          <p:nvPr/>
        </p:nvSpPr>
        <p:spPr>
          <a:xfrm>
            <a:off x="7764940" y="1310649"/>
            <a:ext cx="2591928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Important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2F69C-040E-AD44-BC74-B5EB5994AEC7}"/>
              </a:ext>
            </a:extLst>
          </p:cNvPr>
          <p:cNvSpPr txBox="1"/>
          <p:nvPr/>
        </p:nvSpPr>
        <p:spPr>
          <a:xfrm>
            <a:off x="2261566" y="6358213"/>
            <a:ext cx="7123309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</a:rPr>
              <a:t>    Similar results to Boosted Decision Tree Regression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8F429B6F-A37B-48FB-8AC0-8D9FE5847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559085" y="218188"/>
            <a:ext cx="1493429" cy="365760"/>
          </a:xfrm>
          <a:prstGeom prst="rect">
            <a:avLst/>
          </a:prstGeom>
        </p:spPr>
      </p:pic>
      <p:pic>
        <p:nvPicPr>
          <p:cNvPr id="8" name="Picture 10" descr="Table&#10;&#10;Description automatically generated">
            <a:extLst>
              <a:ext uri="{FF2B5EF4-FFF2-40B4-BE49-F238E27FC236}">
                <a16:creationId xmlns:a16="http://schemas.microsoft.com/office/drawing/2014/main" id="{836A6E1F-F9C4-4B10-A7F4-E772D7C7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33" y="2429295"/>
            <a:ext cx="3366940" cy="3794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F2F6424-52E3-46E0-A6A6-786D4BC059DA}"/>
                  </a:ext>
                </a:extLst>
              </p14:cNvPr>
              <p14:cNvContentPartPr/>
              <p14:nvPr/>
            </p14:nvContentPartPr>
            <p14:xfrm>
              <a:off x="1459332" y="5158354"/>
              <a:ext cx="400050" cy="2857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F2F6424-52E3-46E0-A6A6-786D4BC059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977" y="5039296"/>
                <a:ext cx="508397" cy="266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C86625-261B-42D4-903C-9085887F0757}"/>
                  </a:ext>
                </a:extLst>
              </p14:cNvPr>
              <p14:cNvContentPartPr/>
              <p14:nvPr/>
            </p14:nvContentPartPr>
            <p14:xfrm>
              <a:off x="4615946" y="5124450"/>
              <a:ext cx="371475" cy="5715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C86625-261B-42D4-903C-9085887F07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2213" y="5020541"/>
                <a:ext cx="478583" cy="26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8076B7-1AC7-4296-A8A3-00D9CACE1A96}"/>
                  </a:ext>
                </a:extLst>
              </p14:cNvPr>
              <p14:cNvContentPartPr/>
              <p14:nvPr/>
            </p14:nvContentPartPr>
            <p14:xfrm>
              <a:off x="4628482" y="4249570"/>
              <a:ext cx="1133475" cy="5715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8076B7-1AC7-4296-A8A3-00D9CACE1A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4387" y="4134503"/>
                <a:ext cx="1241305" cy="286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A0649F-BD70-4B42-976B-8685F6364919}"/>
                  </a:ext>
                </a:extLst>
              </p14:cNvPr>
              <p14:cNvContentPartPr/>
              <p14:nvPr/>
            </p14:nvContentPartPr>
            <p14:xfrm>
              <a:off x="1434005" y="4267899"/>
              <a:ext cx="1009650" cy="571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A0649F-BD70-4B42-976B-8685F63649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9859" y="4168219"/>
                <a:ext cx="1117582" cy="256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35854F2-E2E5-4952-9AE0-0215AFC6DAB0}"/>
                  </a:ext>
                </a:extLst>
              </p14:cNvPr>
              <p14:cNvContentPartPr/>
              <p14:nvPr/>
            </p14:nvContentPartPr>
            <p14:xfrm>
              <a:off x="4688545" y="5149467"/>
              <a:ext cx="333375" cy="5715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35854F2-E2E5-4952-9AE0-0215AFC6DAB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34775" y="5048017"/>
                <a:ext cx="440557" cy="259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D4E916D-8C81-4DE0-83B6-935DB4F1583E}"/>
                  </a:ext>
                </a:extLst>
              </p14:cNvPr>
              <p14:cNvContentPartPr/>
              <p14:nvPr/>
            </p14:nvContentPartPr>
            <p14:xfrm>
              <a:off x="4759282" y="4243184"/>
              <a:ext cx="962024" cy="1905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D4E916D-8C81-4DE0-83B6-935DB4F158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05538" y="4128884"/>
                <a:ext cx="1069154" cy="247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0F5D7FB-480A-477E-978A-24A9A1BCD4D0}"/>
                  </a:ext>
                </a:extLst>
              </p14:cNvPr>
              <p14:cNvContentPartPr/>
              <p14:nvPr/>
            </p14:nvContentPartPr>
            <p14:xfrm>
              <a:off x="1446401" y="4209680"/>
              <a:ext cx="923925" cy="76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0F5D7FB-480A-477E-978A-24A9A1BCD4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92684" y="4100823"/>
                <a:ext cx="1031000" cy="293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83A166B-E280-4FAC-8BA5-2D0427D427EE}"/>
                  </a:ext>
                </a:extLst>
              </p14:cNvPr>
              <p14:cNvContentPartPr/>
              <p14:nvPr/>
            </p14:nvContentPartPr>
            <p14:xfrm>
              <a:off x="1824428" y="4277783"/>
              <a:ext cx="552450" cy="5715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83A166B-E280-4FAC-8BA5-2D0427D427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70896" y="4175729"/>
                <a:ext cx="659157" cy="260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9DDCC49-DD36-45F8-AAC1-E9D182D528A7}"/>
                  </a:ext>
                </a:extLst>
              </p14:cNvPr>
              <p14:cNvContentPartPr/>
              <p14:nvPr/>
            </p14:nvContentPartPr>
            <p14:xfrm>
              <a:off x="1527066" y="5132916"/>
              <a:ext cx="295275" cy="1905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9DDCC49-DD36-45F8-AAC1-E9D182D528A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73118" y="5008677"/>
                <a:ext cx="402811" cy="267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AC630C8-AD17-42CA-B5DE-80040E36B66B}"/>
                  </a:ext>
                </a:extLst>
              </p14:cNvPr>
              <p14:cNvContentPartPr/>
              <p14:nvPr/>
            </p14:nvContentPartPr>
            <p14:xfrm>
              <a:off x="1462711" y="5192183"/>
              <a:ext cx="333375" cy="9525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AC630C8-AD17-42CA-B5DE-80040E36B66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08883" y="4906433"/>
                <a:ext cx="440672" cy="5800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50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1A0A-D5BD-AF46-A1A3-22547403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57" y="291090"/>
            <a:ext cx="8370227" cy="932688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err="1">
                <a:solidFill>
                  <a:schemeClr val="bg1"/>
                </a:solidFill>
                <a:latin typeface="Calibri "/>
              </a:rPr>
              <a:t>AzureML</a:t>
            </a:r>
            <a:r>
              <a:rPr lang="en-US" b="1" kern="1200">
                <a:solidFill>
                  <a:schemeClr val="bg1"/>
                </a:solidFill>
                <a:latin typeface="Calibri "/>
              </a:rPr>
              <a:t> Results Comparison</a:t>
            </a:r>
          </a:p>
        </p:txBody>
      </p: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FC7D817A-8BC2-45E0-8D01-0375872BB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601085" y="110188"/>
            <a:ext cx="1493429" cy="36576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96F5E-06DA-9442-A763-53843EA71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571340"/>
              </p:ext>
            </p:extLst>
          </p:nvPr>
        </p:nvGraphicFramePr>
        <p:xfrm>
          <a:off x="714935" y="1431052"/>
          <a:ext cx="11021158" cy="5222428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  <a:tableStyleId>{93296810-A885-4BE3-A3E7-6D5BEEA58F35}</a:tableStyleId>
              </a:tblPr>
              <a:tblGrid>
                <a:gridCol w="3460489">
                  <a:extLst>
                    <a:ext uri="{9D8B030D-6E8A-4147-A177-3AD203B41FA5}">
                      <a16:colId xmlns:a16="http://schemas.microsoft.com/office/drawing/2014/main" val="1747684755"/>
                    </a:ext>
                  </a:extLst>
                </a:gridCol>
                <a:gridCol w="2233131">
                  <a:extLst>
                    <a:ext uri="{9D8B030D-6E8A-4147-A177-3AD203B41FA5}">
                      <a16:colId xmlns:a16="http://schemas.microsoft.com/office/drawing/2014/main" val="2305325753"/>
                    </a:ext>
                  </a:extLst>
                </a:gridCol>
                <a:gridCol w="3037594">
                  <a:extLst>
                    <a:ext uri="{9D8B030D-6E8A-4147-A177-3AD203B41FA5}">
                      <a16:colId xmlns:a16="http://schemas.microsoft.com/office/drawing/2014/main" val="3953993335"/>
                    </a:ext>
                  </a:extLst>
                </a:gridCol>
                <a:gridCol w="2289944">
                  <a:extLst>
                    <a:ext uri="{9D8B030D-6E8A-4147-A177-3AD203B41FA5}">
                      <a16:colId xmlns:a16="http://schemas.microsoft.com/office/drawing/2014/main" val="595659258"/>
                    </a:ext>
                  </a:extLst>
                </a:gridCol>
              </a:tblGrid>
              <a:tr h="1060282">
                <a:tc>
                  <a:txBody>
                    <a:bodyPr/>
                    <a:lstStyle/>
                    <a:p>
                      <a:endParaRPr lang="en-US" sz="2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62358" marR="124891" marT="124891" marB="124891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>
                          <a:solidFill>
                            <a:schemeClr val="bg1"/>
                          </a:solidFill>
                        </a:rPr>
                        <a:t>Decision Forest Regression</a:t>
                      </a:r>
                    </a:p>
                  </a:txBody>
                  <a:tcPr marL="162358" marR="124891" marT="124891" marB="12489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>
                          <a:solidFill>
                            <a:schemeClr val="bg1"/>
                          </a:solidFill>
                        </a:rPr>
                        <a:t>Boosted Decision Tree Regression</a:t>
                      </a:r>
                    </a:p>
                  </a:txBody>
                  <a:tcPr marL="162358" marR="124891" marT="124891" marB="12489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>
                          <a:solidFill>
                            <a:schemeClr val="bg1"/>
                          </a:solidFill>
                        </a:rPr>
                        <a:t>Bayesian Linear Regression</a:t>
                      </a:r>
                    </a:p>
                  </a:txBody>
                  <a:tcPr marL="162358" marR="124891" marT="124891" marB="12489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82629"/>
                  </a:ext>
                </a:extLst>
              </a:tr>
              <a:tr h="706854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Mean Absolute Error</a:t>
                      </a:r>
                    </a:p>
                  </a:txBody>
                  <a:tcPr marL="162358" marR="124891" marT="124891" marB="124891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23.766136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21.597769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21.414341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4363"/>
                  </a:ext>
                </a:extLst>
              </a:tr>
              <a:tr h="706854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Root Mean Squared Error</a:t>
                      </a: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32.411958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29.234137</a:t>
                      </a:r>
                      <a:endParaRPr lang="en-US" sz="2400" cap="none" spc="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29.248719</a:t>
                      </a:r>
                      <a:endParaRPr lang="en-US" sz="2400" b="1" cap="none" spc="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08623"/>
                  </a:ext>
                </a:extLst>
              </a:tr>
              <a:tr h="706854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Relative Absolute Error</a:t>
                      </a:r>
                    </a:p>
                  </a:txBody>
                  <a:tcPr marL="162358" marR="124891" marT="124891" marB="124891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0.573994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0.518912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0.514505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091"/>
                  </a:ext>
                </a:extLst>
              </a:tr>
              <a:tr h="706854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Relative Squared Error</a:t>
                      </a: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0.39695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0.327665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0.327992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71721"/>
                  </a:ext>
                </a:extLst>
              </a:tr>
              <a:tr h="1060282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Coefficient of Determination</a:t>
                      </a:r>
                    </a:p>
                  </a:txBody>
                  <a:tcPr marL="162358" marR="124891" marT="124891" marB="124891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0.60305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0.672335</a:t>
                      </a:r>
                      <a:endParaRPr lang="en-US" sz="2400" cap="none" spc="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0.672008</a:t>
                      </a:r>
                      <a:endParaRPr lang="en-US" sz="2400" b="1" cap="none" spc="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499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282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7317-E154-644E-B3E8-6D2D5EF3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10323337" cy="1188720"/>
          </a:xfrm>
        </p:spPr>
        <p:txBody>
          <a:bodyPr>
            <a:noAutofit/>
          </a:bodyPr>
          <a:lstStyle/>
          <a:p>
            <a:r>
              <a:rPr lang="en-US" b="1">
                <a:latin typeface="Calibri "/>
              </a:rPr>
              <a:t>Main factors affecting the price of Airbnb Listings</a:t>
            </a:r>
            <a:endParaRPr lang="en-US" b="1">
              <a:latin typeface="Calibri Light" panose="020F0302020204030204"/>
              <a:cs typeface="Calibri Light"/>
            </a:endParaRPr>
          </a:p>
        </p:txBody>
      </p:sp>
      <p:sp>
        <p:nvSpPr>
          <p:cNvPr id="31" name="Freeform: Shape 33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5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5094C-DAF7-3249-B9FE-31882EC40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091606"/>
            <a:ext cx="9367204" cy="47029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Room Type</a:t>
            </a:r>
            <a:endParaRPr lang="en-US" sz="2400">
              <a:cs typeface="Calibri"/>
            </a:endParaRPr>
          </a:p>
          <a:p>
            <a:r>
              <a:rPr lang="en-US" sz="2400"/>
              <a:t>Cleaning Fee</a:t>
            </a:r>
            <a:endParaRPr lang="en-US" sz="2400">
              <a:cs typeface="Calibri"/>
            </a:endParaRPr>
          </a:p>
          <a:p>
            <a:r>
              <a:rPr lang="en-US" sz="2400"/>
              <a:t>Bedrooms</a:t>
            </a:r>
            <a:endParaRPr lang="en-US" sz="2400">
              <a:cs typeface="Calibri"/>
            </a:endParaRPr>
          </a:p>
          <a:p>
            <a:r>
              <a:rPr lang="en-US" sz="2400"/>
              <a:t>Accommodates</a:t>
            </a:r>
            <a:endParaRPr lang="en-US" sz="2400">
              <a:cs typeface="Calibri"/>
            </a:endParaRPr>
          </a:p>
          <a:p>
            <a:r>
              <a:rPr lang="en-US" sz="2400"/>
              <a:t>Extra People</a:t>
            </a:r>
            <a:endParaRPr lang="en-US" sz="2400">
              <a:cs typeface="Calibri"/>
            </a:endParaRPr>
          </a:p>
          <a:p>
            <a:r>
              <a:rPr lang="en-US" sz="2400"/>
              <a:t>Property Type</a:t>
            </a:r>
            <a:endParaRPr lang="en-US" sz="2400">
              <a:cs typeface="Calibri"/>
            </a:endParaRPr>
          </a:p>
          <a:p>
            <a:r>
              <a:rPr lang="en-US" sz="2400"/>
              <a:t>Security Deposit</a:t>
            </a:r>
            <a:endParaRPr lang="en-US" sz="2400">
              <a:cs typeface="Calibri"/>
            </a:endParaRPr>
          </a:p>
          <a:p>
            <a:r>
              <a:rPr lang="en-US" sz="2400"/>
              <a:t>Review Scores Location</a:t>
            </a:r>
            <a:endParaRPr lang="en-US" sz="2400">
              <a:cs typeface="Calibri"/>
            </a:endParaRPr>
          </a:p>
          <a:p>
            <a:r>
              <a:rPr lang="en-US" sz="2400"/>
              <a:t>Bed Type</a:t>
            </a:r>
            <a:endParaRPr lang="en-US" sz="2400">
              <a:cs typeface="Calibri"/>
            </a:endParaRPr>
          </a:p>
          <a:p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252684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287A578E-3A14-4E55-A11A-1B7FA5C9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14" y="2863207"/>
            <a:ext cx="4911725" cy="2398112"/>
          </a:xfrm>
          <a:prstGeom prst="rect">
            <a:avLst/>
          </a:prstGeom>
        </p:spPr>
      </p:pic>
      <p:pic>
        <p:nvPicPr>
          <p:cNvPr id="4" name="Picture 15" descr="Image result for spark logo blue">
            <a:extLst>
              <a:ext uri="{FF2B5EF4-FFF2-40B4-BE49-F238E27FC236}">
                <a16:creationId xmlns:a16="http://schemas.microsoft.com/office/drawing/2014/main" id="{47556E02-565C-F142-8423-8986C4273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31" y="2863207"/>
            <a:ext cx="5084763" cy="2439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A9FAB-1A1A-C842-9C24-CD2DA8CB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45298"/>
            <a:ext cx="10023398" cy="8578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Price Prediction </a:t>
            </a:r>
            <a:r>
              <a:rPr lang="en-US" b="1" err="1">
                <a:solidFill>
                  <a:srgbClr val="FFFFFF"/>
                </a:solidFill>
                <a:latin typeface="Calibri "/>
              </a:rPr>
              <a:t>SparkML</a:t>
            </a:r>
            <a:r>
              <a:rPr lang="en-US" b="1">
                <a:solidFill>
                  <a:srgbClr val="FFFFFF"/>
                </a:solidFill>
                <a:latin typeface="Calibri "/>
              </a:rPr>
              <a:t> – Databricks</a:t>
            </a:r>
            <a:r>
              <a:rPr lang="en-US">
                <a:solidFill>
                  <a:srgbClr val="FFFFFF"/>
                </a:solidFill>
                <a:latin typeface="Calibri "/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237835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D749B-ACD3-DA41-9A26-2E6194C0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20" y="742925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 "/>
                <a:ea typeface="+mj-lt"/>
                <a:cs typeface="+mj-lt"/>
              </a:rPr>
              <a:t>Need For Predicting Airbnb Listing Price</a:t>
            </a:r>
            <a:endParaRPr lang="en-US" sz="4000" b="1">
              <a:solidFill>
                <a:schemeClr val="bg1"/>
              </a:solidFill>
              <a:latin typeface="Calibri 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03DE7-2261-8646-AF72-5059CDAA0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8903"/>
            <a:ext cx="9708995" cy="4002706"/>
          </a:xfrm>
        </p:spPr>
        <p:txBody>
          <a:bodyPr anchor="ctr">
            <a:normAutofit fontScale="25000" lnSpcReduction="20000"/>
          </a:bodyPr>
          <a:lstStyle/>
          <a:p>
            <a:r>
              <a:rPr lang="en-US" sz="9600"/>
              <a:t>Airbnb is a community marketplace that helps people list, discover and book unique spaces all over the world.</a:t>
            </a:r>
            <a:endParaRPr lang="en-US" sz="9600">
              <a:cs typeface="Calibri"/>
            </a:endParaRPr>
          </a:p>
          <a:p>
            <a:r>
              <a:rPr lang="en-US" sz="9600"/>
              <a:t>The objective of this project is to build a model that predicts the optimal price of a property considering the features of the listings.</a:t>
            </a:r>
            <a:endParaRPr lang="en-US" sz="9600">
              <a:cs typeface="Calibri"/>
            </a:endParaRPr>
          </a:p>
          <a:p>
            <a:r>
              <a:rPr lang="en-US" sz="9600"/>
              <a:t>As Airbnb is a marketplace, the amount a host can charge on a nightly basis is closely linked to the dynamics of the marketplace.</a:t>
            </a:r>
            <a:endParaRPr lang="en-US" sz="9600">
              <a:cs typeface="Calibri"/>
            </a:endParaRPr>
          </a:p>
          <a:p>
            <a:r>
              <a:rPr lang="en-US" sz="9600"/>
              <a:t>It helps the hosts better understand how different attributes of the listing can be used to accurately predict the price.</a:t>
            </a:r>
            <a:endParaRPr lang="en-US" sz="9600">
              <a:cs typeface="Calibri"/>
            </a:endParaRPr>
          </a:p>
          <a:p>
            <a:r>
              <a:rPr lang="en-US" sz="9600">
                <a:ea typeface="+mn-lt"/>
                <a:cs typeface="+mn-lt"/>
              </a:rPr>
              <a:t>With better price suggestion estimates, Airbnb home providers can reach an equilibrium price that optimizes profit and affordability. </a:t>
            </a:r>
            <a:endParaRPr lang="en-US" sz="9600">
              <a:cs typeface="Calibri" panose="020F0502020204030204"/>
            </a:endParaRPr>
          </a:p>
          <a:p>
            <a:endParaRPr lang="en-US"/>
          </a:p>
          <a:p>
            <a:pPr marL="0" indent="0">
              <a:buNone/>
            </a:pPr>
            <a:r>
              <a:rPr lang="en-US" sz="8600"/>
              <a:t> </a:t>
            </a:r>
            <a:br>
              <a:rPr lang="en-US" sz="1900"/>
            </a:br>
            <a:endParaRPr lang="en-US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02068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B091F-D440-C045-8920-94E3B208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24" y="188096"/>
            <a:ext cx="10277338" cy="703421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Price prediction: Random Forest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0EDD-07C4-3E4C-8742-6FBFB4D23C5D}"/>
              </a:ext>
            </a:extLst>
          </p:cNvPr>
          <p:cNvSpPr txBox="1"/>
          <p:nvPr/>
        </p:nvSpPr>
        <p:spPr>
          <a:xfrm>
            <a:off x="4154080" y="4538010"/>
            <a:ext cx="4509864" cy="21800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 b="1">
              <a:solidFill>
                <a:schemeClr val="bg1"/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/>
              <a:t>60 minutes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RMSE: </a:t>
            </a:r>
            <a:r>
              <a:rPr lang="en-US" sz="2400"/>
              <a:t>38.02226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R2: </a:t>
            </a:r>
            <a:r>
              <a:rPr lang="en-US" sz="2400"/>
              <a:t>0.680739</a:t>
            </a:r>
            <a:endParaRPr lang="en-US" sz="2400">
              <a:cs typeface="Calibri"/>
            </a:endParaRPr>
          </a:p>
        </p:txBody>
      </p:sp>
      <p:pic>
        <p:nvPicPr>
          <p:cNvPr id="5" name="Picture 15" descr="Image result for spark logo blue">
            <a:extLst>
              <a:ext uri="{FF2B5EF4-FFF2-40B4-BE49-F238E27FC236}">
                <a16:creationId xmlns:a16="http://schemas.microsoft.com/office/drawing/2014/main" id="{E621BE30-8203-499C-9022-1738C188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145" y="185452"/>
            <a:ext cx="1217310" cy="457379"/>
          </a:xfrm>
          <a:prstGeom prst="rect">
            <a:avLst/>
          </a:prstGeom>
        </p:spPr>
      </p:pic>
      <p:pic>
        <p:nvPicPr>
          <p:cNvPr id="3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BFB00E-F6C8-45D9-B1AA-0037CDF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114" y="1241780"/>
            <a:ext cx="7663910" cy="2881970"/>
          </a:xfrm>
          <a:prstGeom prst="rect">
            <a:avLst/>
          </a:prstGeom>
        </p:spPr>
      </p:pic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AC22BCC5-1016-43FA-AF94-5E24B3A82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33" y="1601049"/>
            <a:ext cx="2782321" cy="411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67DDD0D-67AE-4BC7-BADA-B6AB6528C708}"/>
                  </a:ext>
                </a:extLst>
              </p14:cNvPr>
              <p14:cNvContentPartPr/>
              <p14:nvPr/>
            </p14:nvContentPartPr>
            <p14:xfrm>
              <a:off x="1334890" y="-333722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67DDD0D-67AE-4BC7-BADA-B6AB6528C7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860" y="-3191222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116D60-E36B-402C-9305-A9ACBB9B957F}"/>
                  </a:ext>
                </a:extLst>
              </p14:cNvPr>
              <p14:cNvContentPartPr/>
              <p14:nvPr/>
            </p14:nvContentPartPr>
            <p14:xfrm>
              <a:off x="7571316" y="3981449"/>
              <a:ext cx="95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116D60-E36B-402C-9305-A9ACBB9B95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2566" y="11239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B629AE-0BEE-4274-9841-07DB9C195B29}"/>
                  </a:ext>
                </a:extLst>
              </p14:cNvPr>
              <p14:cNvContentPartPr/>
              <p14:nvPr/>
            </p14:nvContentPartPr>
            <p14:xfrm>
              <a:off x="7655982" y="3981449"/>
              <a:ext cx="9525" cy="952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B629AE-0BEE-4274-9841-07DB9C195B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27232" y="11239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7E71DCB-83B5-48BF-8DFB-58FBB5A012E8}"/>
                  </a:ext>
                </a:extLst>
              </p14:cNvPr>
              <p14:cNvContentPartPr/>
              <p14:nvPr/>
            </p14:nvContentPartPr>
            <p14:xfrm>
              <a:off x="7418916" y="3998382"/>
              <a:ext cx="9525" cy="95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7E71DCB-83B5-48BF-8DFB-58FBB5A012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0166" y="1140882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06588C6-0C49-4133-AB09-DED4552A41F4}"/>
                  </a:ext>
                </a:extLst>
              </p14:cNvPr>
              <p14:cNvContentPartPr/>
              <p14:nvPr/>
            </p14:nvContentPartPr>
            <p14:xfrm>
              <a:off x="7232649" y="3972982"/>
              <a:ext cx="9525" cy="952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06588C6-0C49-4133-AB09-DED4552A41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899" y="1115482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BF8285-940D-4E79-9B3F-FD2ACC8D72EF}"/>
                  </a:ext>
                </a:extLst>
              </p14:cNvPr>
              <p14:cNvContentPartPr/>
              <p14:nvPr/>
            </p14:nvContentPartPr>
            <p14:xfrm>
              <a:off x="7512049" y="3981449"/>
              <a:ext cx="9525" cy="95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BF8285-940D-4E79-9B3F-FD2ACC8D72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3299" y="11239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538CA4-A2C1-42A9-AD6A-F22598545F05}"/>
                  </a:ext>
                </a:extLst>
              </p14:cNvPr>
              <p14:cNvContentPartPr/>
              <p14:nvPr/>
            </p14:nvContentPartPr>
            <p14:xfrm>
              <a:off x="7308849" y="3972982"/>
              <a:ext cx="9525" cy="952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538CA4-A2C1-42A9-AD6A-F22598545F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0099" y="1115482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8148041-92E0-45A3-8ADE-1AB7B8CD532F}"/>
                  </a:ext>
                </a:extLst>
              </p14:cNvPr>
              <p14:cNvContentPartPr/>
              <p14:nvPr/>
            </p14:nvContentPartPr>
            <p14:xfrm>
              <a:off x="7122582" y="3981449"/>
              <a:ext cx="9525" cy="952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8148041-92E0-45A3-8ADE-1AB7B8CD53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93832" y="11239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18137D-E289-4EC0-9F77-E0E7CF5D3A38}"/>
                  </a:ext>
                </a:extLst>
              </p14:cNvPr>
              <p14:cNvContentPartPr/>
              <p14:nvPr/>
            </p14:nvContentPartPr>
            <p14:xfrm>
              <a:off x="6497079" y="3946910"/>
              <a:ext cx="609600" cy="381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18137D-E289-4EC0-9F77-E0E7CF5D3A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43004" y="3829075"/>
                <a:ext cx="717389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96D38A-9951-4780-83DA-276B55611133}"/>
                  </a:ext>
                </a:extLst>
              </p14:cNvPr>
              <p14:cNvContentPartPr/>
              <p14:nvPr/>
            </p14:nvContentPartPr>
            <p14:xfrm>
              <a:off x="4337989" y="3956050"/>
              <a:ext cx="2028825" cy="381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96D38A-9951-4780-83DA-276B5561113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84060" y="3860000"/>
                <a:ext cx="2136324" cy="229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419000B-5D54-4746-80DD-483EADE95340}"/>
                  </a:ext>
                </a:extLst>
              </p14:cNvPr>
              <p14:cNvContentPartPr/>
              <p14:nvPr/>
            </p14:nvContentPartPr>
            <p14:xfrm>
              <a:off x="4335336" y="3761316"/>
              <a:ext cx="2038349" cy="1428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419000B-5D54-4746-80DD-483EADE9534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81449" y="3654957"/>
                <a:ext cx="2145763" cy="355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CBAFFD-3123-458A-8FF4-99F186FF1CB5}"/>
                  </a:ext>
                </a:extLst>
              </p14:cNvPr>
              <p14:cNvContentPartPr/>
              <p14:nvPr/>
            </p14:nvContentPartPr>
            <p14:xfrm>
              <a:off x="5107004" y="3837517"/>
              <a:ext cx="695324" cy="4762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CBAFFD-3123-458A-8FF4-99F186FF1CB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52991" y="3738300"/>
                <a:ext cx="802989" cy="24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072E30-A94E-4F6E-A273-AB0276D2AC66}"/>
                  </a:ext>
                </a:extLst>
              </p14:cNvPr>
              <p14:cNvContentPartPr/>
              <p14:nvPr/>
            </p14:nvContentPartPr>
            <p14:xfrm>
              <a:off x="6519786" y="3811020"/>
              <a:ext cx="1162050" cy="15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072E30-A94E-4F6E-A273-AB0276D2AC6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65787" y="3704447"/>
                <a:ext cx="1269687" cy="3651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3981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8C7B66D-8C78-480F-A98B-3F195E65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78BC1-9F28-9A48-8B2C-FC427651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71" y="-1272"/>
            <a:ext cx="9090713" cy="927378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Price prediction: </a:t>
            </a:r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Decision Tree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A783D-93C6-5144-9EE1-9FEC90AE7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691" y="4100546"/>
            <a:ext cx="4668933" cy="2569963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400" b="1"/>
              <a:t> </a:t>
            </a:r>
            <a:r>
              <a:rPr lang="en-US" sz="2400"/>
              <a:t>15 minutes</a:t>
            </a:r>
            <a:endParaRPr lang="en-US" sz="2400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RMSE 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39.302155</a:t>
            </a:r>
            <a:endParaRPr lang="en-US" sz="2400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R2: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0.652791</a:t>
            </a:r>
            <a:endParaRPr lang="en-US" sz="2400" b="1">
              <a:cs typeface="Calibri"/>
            </a:endParaRPr>
          </a:p>
        </p:txBody>
      </p:sp>
      <p:pic>
        <p:nvPicPr>
          <p:cNvPr id="5" name="Picture 15" descr="Image result for spark logo blue">
            <a:extLst>
              <a:ext uri="{FF2B5EF4-FFF2-40B4-BE49-F238E27FC236}">
                <a16:creationId xmlns:a16="http://schemas.microsoft.com/office/drawing/2014/main" id="{9236A51F-905C-48F4-891C-A4FA6B55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12" y="212919"/>
            <a:ext cx="1385310" cy="457379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46F23BEE-344F-4397-A6AA-CF4CB611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63" y="1206843"/>
            <a:ext cx="3017123" cy="5103340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AA6197-7869-4FE0-8066-ED645C754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639" y="1202241"/>
            <a:ext cx="7418172" cy="2612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69008CA-F982-416C-BEB2-DEF100544579}"/>
                  </a:ext>
                </a:extLst>
              </p14:cNvPr>
              <p14:cNvContentPartPr/>
              <p14:nvPr/>
            </p14:nvContentPartPr>
            <p14:xfrm>
              <a:off x="4498567" y="3532347"/>
              <a:ext cx="1943100" cy="8572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69008CA-F982-416C-BEB2-DEF1005445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4682" y="3425635"/>
                <a:ext cx="2050511" cy="298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02EC4DD-052A-49A6-B1FD-D5EF0AC0B523}"/>
                  </a:ext>
                </a:extLst>
              </p14:cNvPr>
              <p14:cNvContentPartPr/>
              <p14:nvPr/>
            </p14:nvContentPartPr>
            <p14:xfrm>
              <a:off x="6682788" y="3532716"/>
              <a:ext cx="1181100" cy="6667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02EC4DD-052A-49A6-B1FD-D5EF0AC0B5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8971" y="3428536"/>
                <a:ext cx="1288375" cy="27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93684A2-4EA9-4658-9B47-80EF8AAAFB09}"/>
                  </a:ext>
                </a:extLst>
              </p14:cNvPr>
              <p14:cNvContentPartPr/>
              <p14:nvPr/>
            </p14:nvContentPartPr>
            <p14:xfrm>
              <a:off x="6547307" y="3684747"/>
              <a:ext cx="1562100" cy="28574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93684A2-4EA9-4658-9B47-80EF8AAAFB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93155" y="3570451"/>
                <a:ext cx="1670043" cy="256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EE08FC5-F5F9-4003-8D9F-E64C441093A0}"/>
                  </a:ext>
                </a:extLst>
              </p14:cNvPr>
              <p14:cNvContentPartPr/>
              <p14:nvPr/>
            </p14:nvContentPartPr>
            <p14:xfrm>
              <a:off x="4426679" y="3676280"/>
              <a:ext cx="2066924" cy="9525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EE08FC5-F5F9-4003-8D9F-E64C441093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72750" y="3567215"/>
                <a:ext cx="2174423" cy="313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0F21506-17FA-4A19-B494-19320C296B9A}"/>
                  </a:ext>
                </a:extLst>
              </p14:cNvPr>
              <p14:cNvContentPartPr/>
              <p14:nvPr/>
            </p14:nvContentPartPr>
            <p14:xfrm>
              <a:off x="6513806" y="3558116"/>
              <a:ext cx="142875" cy="1905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0F21506-17FA-4A19-B494-19320C296B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60094" y="3439053"/>
                <a:ext cx="249942" cy="2567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32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9558-F78C-F746-8AF3-D92FFA29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84" y="8154"/>
            <a:ext cx="9952681" cy="106706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Price Prediction: Gradient Boosted Tree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3981E-AE22-5049-9994-BD3F55F144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3065" y="4257631"/>
            <a:ext cx="4477427" cy="2323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 </a:t>
            </a:r>
            <a:r>
              <a:rPr lang="en-US" sz="2400"/>
              <a:t>30 MB</a:t>
            </a: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400"/>
              <a:t> 40 minutes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RMSE :</a:t>
            </a:r>
            <a:r>
              <a:rPr lang="en-US" sz="2400" b="1"/>
              <a:t> </a:t>
            </a:r>
            <a:r>
              <a:rPr lang="en-US" sz="2400"/>
              <a:t>36.34804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R2: </a:t>
            </a:r>
            <a:r>
              <a:rPr lang="en-US" sz="2400"/>
              <a:t>0.657432</a:t>
            </a:r>
            <a:endParaRPr lang="en-US" sz="2400">
              <a:cs typeface="Calibri"/>
            </a:endParaRPr>
          </a:p>
        </p:txBody>
      </p:sp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D4EE32CD-0098-49A5-BE21-DDDC0800C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012" y="85919"/>
            <a:ext cx="1385310" cy="457379"/>
          </a:xfrm>
          <a:prstGeom prst="rect">
            <a:avLst/>
          </a:prstGeom>
        </p:spPr>
      </p:pic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439050E4-4DD6-44B6-9C43-1CFA57C1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92" y="1331341"/>
            <a:ext cx="3053165" cy="5251342"/>
          </a:xfrm>
          <a:prstGeom prst="rect">
            <a:avLst/>
          </a:prstGeom>
        </p:spPr>
      </p:pic>
      <p:pic>
        <p:nvPicPr>
          <p:cNvPr id="7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71D4B9-184D-42EB-B48F-8238E7132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125" y="1186644"/>
            <a:ext cx="7986791" cy="27734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AAFE30-9AFF-4725-B507-6627EBBE943F}"/>
                  </a:ext>
                </a:extLst>
              </p14:cNvPr>
              <p14:cNvContentPartPr/>
              <p14:nvPr/>
            </p14:nvContentPartPr>
            <p14:xfrm>
              <a:off x="6481651" y="3625850"/>
              <a:ext cx="1190625" cy="9525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AAFE30-9AFF-4725-B507-6627EBBE94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7695" y="3516785"/>
                <a:ext cx="1298177" cy="313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4B6328-D75C-4AA2-8259-6FE01021A337}"/>
                  </a:ext>
                </a:extLst>
              </p14:cNvPr>
              <p14:cNvContentPartPr/>
              <p14:nvPr/>
            </p14:nvContentPartPr>
            <p14:xfrm>
              <a:off x="4219807" y="3656714"/>
              <a:ext cx="2105025" cy="4762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4B6328-D75C-4AA2-8259-6FE01021A3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5869" y="3546812"/>
                <a:ext cx="2212542" cy="267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9EC13E-50B3-4996-BE96-C41DB16B0339}"/>
                  </a:ext>
                </a:extLst>
              </p14:cNvPr>
              <p14:cNvContentPartPr/>
              <p14:nvPr/>
            </p14:nvContentPartPr>
            <p14:xfrm>
              <a:off x="6909986" y="3726634"/>
              <a:ext cx="1085850" cy="10477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9EC13E-50B3-4996-BE96-C41DB16B03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5946" y="3616730"/>
                <a:ext cx="1193570" cy="324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1101E4-3517-4F27-A3D9-CA58FC37E458}"/>
                  </a:ext>
                </a:extLst>
              </p14:cNvPr>
              <p14:cNvContentPartPr/>
              <p14:nvPr/>
            </p14:nvContentPartPr>
            <p14:xfrm>
              <a:off x="4253229" y="3769203"/>
              <a:ext cx="2085975" cy="2857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1101E4-3517-4F27-A3D9-CA58FC37E4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99132" y="3651776"/>
                <a:ext cx="2193808" cy="263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C2E3A1D-32AD-458D-9CBB-5622736878CC}"/>
                  </a:ext>
                </a:extLst>
              </p14:cNvPr>
              <p14:cNvContentPartPr/>
              <p14:nvPr/>
            </p14:nvContentPartPr>
            <p14:xfrm>
              <a:off x="6419850" y="3743708"/>
              <a:ext cx="1066800" cy="571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C2E3A1D-32AD-458D-9CBB-5622736878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65661" y="3642258"/>
                <a:ext cx="1174817" cy="2597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58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64FE3-4C45-6942-8C16-191853A8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54672"/>
            <a:ext cx="11210925" cy="727574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>
                <a:solidFill>
                  <a:schemeClr val="bg1"/>
                </a:solidFill>
                <a:latin typeface="Calibri"/>
                <a:cs typeface="Calibri"/>
              </a:rPr>
              <a:t>Comparison of Results of </a:t>
            </a:r>
            <a:r>
              <a:rPr lang="en-US" b="1" kern="1200" err="1">
                <a:solidFill>
                  <a:schemeClr val="bg1"/>
                </a:solidFill>
                <a:latin typeface="Calibri"/>
                <a:cs typeface="Calibri"/>
              </a:rPr>
              <a:t>SparkML</a:t>
            </a:r>
            <a:r>
              <a:rPr lang="en-US" b="1" kern="1200">
                <a:solidFill>
                  <a:schemeClr val="bg1"/>
                </a:solidFill>
                <a:latin typeface="Calibri"/>
                <a:cs typeface="Calibri"/>
              </a:rPr>
              <a:t> Algorithms</a:t>
            </a:r>
          </a:p>
        </p:txBody>
      </p:sp>
      <p:pic>
        <p:nvPicPr>
          <p:cNvPr id="6" name="Picture 15" descr="Image result for spark logo blue">
            <a:extLst>
              <a:ext uri="{FF2B5EF4-FFF2-40B4-BE49-F238E27FC236}">
                <a16:creationId xmlns:a16="http://schemas.microsoft.com/office/drawing/2014/main" id="{4654C8F3-D19B-4438-8F90-B6A9434F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145" y="77452"/>
            <a:ext cx="1349310" cy="44537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8475CB-96E0-A248-B72D-E56606948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87542"/>
              </p:ext>
            </p:extLst>
          </p:nvPr>
        </p:nvGraphicFramePr>
        <p:xfrm>
          <a:off x="643467" y="1893277"/>
          <a:ext cx="10905067" cy="478675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{93296810-A885-4BE3-A3E7-6D5BEEA58F35}</a:tableStyleId>
              </a:tblPr>
              <a:tblGrid>
                <a:gridCol w="2795387">
                  <a:extLst>
                    <a:ext uri="{9D8B030D-6E8A-4147-A177-3AD203B41FA5}">
                      <a16:colId xmlns:a16="http://schemas.microsoft.com/office/drawing/2014/main" val="1747684755"/>
                    </a:ext>
                  </a:extLst>
                </a:gridCol>
                <a:gridCol w="2637015">
                  <a:extLst>
                    <a:ext uri="{9D8B030D-6E8A-4147-A177-3AD203B41FA5}">
                      <a16:colId xmlns:a16="http://schemas.microsoft.com/office/drawing/2014/main" val="2305325753"/>
                    </a:ext>
                  </a:extLst>
                </a:gridCol>
                <a:gridCol w="2583330">
                  <a:extLst>
                    <a:ext uri="{9D8B030D-6E8A-4147-A177-3AD203B41FA5}">
                      <a16:colId xmlns:a16="http://schemas.microsoft.com/office/drawing/2014/main" val="3953993335"/>
                    </a:ext>
                  </a:extLst>
                </a:gridCol>
                <a:gridCol w="2889335">
                  <a:extLst>
                    <a:ext uri="{9D8B030D-6E8A-4147-A177-3AD203B41FA5}">
                      <a16:colId xmlns:a16="http://schemas.microsoft.com/office/drawing/2014/main" val="595659258"/>
                    </a:ext>
                  </a:extLst>
                </a:gridCol>
              </a:tblGrid>
              <a:tr h="1530672">
                <a:tc>
                  <a:txBody>
                    <a:bodyPr/>
                    <a:lstStyle/>
                    <a:p>
                      <a:endParaRPr lang="en-US" sz="28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54613" marR="154613" marT="154613" marB="7730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>
                          <a:solidFill>
                            <a:schemeClr val="bg1"/>
                          </a:solidFill>
                        </a:rPr>
                        <a:t>Decision Tree Regression</a:t>
                      </a:r>
                    </a:p>
                  </a:txBody>
                  <a:tcPr marL="154613" marR="154613" marT="154613" marB="7730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>
                          <a:solidFill>
                            <a:schemeClr val="bg1"/>
                          </a:solidFill>
                        </a:rPr>
                        <a:t>Gradient Boosted Tree Regresso</a:t>
                      </a:r>
                      <a:r>
                        <a:rPr lang="en-US" sz="2800" b="0" kern="1200" cap="none" spc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154613" marR="154613" marT="154613" marB="7730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>
                          <a:solidFill>
                            <a:schemeClr val="bg1"/>
                          </a:solidFill>
                        </a:rPr>
                        <a:t>Random Forest Regressor</a:t>
                      </a:r>
                    </a:p>
                  </a:txBody>
                  <a:tcPr marL="154613" marR="154613" marT="154613" marB="7730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82629"/>
                  </a:ext>
                </a:extLst>
              </a:tr>
              <a:tr h="912219"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Root Mean Squared Error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        </a:t>
                      </a:r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sz="2800" b="1" i="0" u="none" strike="noStrike" cap="none" spc="0" noProof="0">
                          <a:latin typeface="Calibri"/>
                        </a:rPr>
                        <a:t>39.30215</a:t>
                      </a:r>
                      <a:endParaRPr lang="en-US" sz="2800" b="1" cap="none" spc="0">
                        <a:solidFill>
                          <a:schemeClr val="tx1"/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/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        </a:t>
                      </a:r>
                      <a:r>
                        <a:rPr lang="en-US" sz="2800" b="1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36.34804</a:t>
                      </a:r>
                      <a:endParaRPr lang="en-US" sz="28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kern="1200" cap="none" spc="0" noProof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38.02226</a:t>
                      </a:r>
                    </a:p>
                    <a:p>
                      <a:pPr lvl="0" algn="ctr">
                        <a:buNone/>
                      </a:pPr>
                      <a:endParaRPr lang="en-US" sz="2800" b="1" i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08623"/>
                  </a:ext>
                </a:extLst>
              </a:tr>
              <a:tr h="912219"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Coefficient of Determination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spc="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2800" b="1" i="0" u="none" strike="noStrike" cap="none" spc="0" noProof="0"/>
                        <a:t>0.652791</a:t>
                      </a:r>
                      <a:endParaRPr lang="en-US" sz="28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i="0" u="none" strike="noStrike" kern="1200" cap="none" spc="0" noProof="0">
                          <a:solidFill>
                            <a:schemeClr val="tx1"/>
                          </a:solidFill>
                          <a:effectLst/>
                        </a:rPr>
                        <a:t>0.657432</a:t>
                      </a:r>
                      <a:endParaRPr lang="en-US" sz="2800" b="1">
                        <a:solidFill>
                          <a:schemeClr val="tx1"/>
                        </a:solidFill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i="0" u="none" strike="noStrike" kern="1200" cap="none" spc="0" noProof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0.680739</a:t>
                      </a:r>
                      <a:endParaRPr lang="en-US" sz="2800" b="1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499751"/>
                  </a:ext>
                </a:extLst>
              </a:tr>
              <a:tr h="602992"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Time taken to run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10 minutes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40 minutes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60 minutes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00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48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2653D-E3C6-3C41-8376-ABEA682C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Calibri"/>
                <a:cs typeface="Calibri"/>
              </a:rPr>
              <a:t>Databricks vs Hadoop Cluster</a:t>
            </a:r>
          </a:p>
        </p:txBody>
      </p:sp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027C2331-23C9-4020-BADC-1C6816C8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145" y="77452"/>
            <a:ext cx="1349310" cy="44537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8D4B2D-13C9-EB4B-BA7B-D0CFB7E1C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66863"/>
              </p:ext>
            </p:extLst>
          </p:nvPr>
        </p:nvGraphicFramePr>
        <p:xfrm>
          <a:off x="1311088" y="1333500"/>
          <a:ext cx="10174933" cy="547706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21407">
                  <a:extLst>
                    <a:ext uri="{9D8B030D-6E8A-4147-A177-3AD203B41FA5}">
                      <a16:colId xmlns:a16="http://schemas.microsoft.com/office/drawing/2014/main" val="1747684755"/>
                    </a:ext>
                  </a:extLst>
                </a:gridCol>
                <a:gridCol w="2038743">
                  <a:extLst>
                    <a:ext uri="{9D8B030D-6E8A-4147-A177-3AD203B41FA5}">
                      <a16:colId xmlns:a16="http://schemas.microsoft.com/office/drawing/2014/main" val="2305325753"/>
                    </a:ext>
                  </a:extLst>
                </a:gridCol>
                <a:gridCol w="2418043">
                  <a:extLst>
                    <a:ext uri="{9D8B030D-6E8A-4147-A177-3AD203B41FA5}">
                      <a16:colId xmlns:a16="http://schemas.microsoft.com/office/drawing/2014/main" val="3953993335"/>
                    </a:ext>
                  </a:extLst>
                </a:gridCol>
                <a:gridCol w="2196740">
                  <a:extLst>
                    <a:ext uri="{9D8B030D-6E8A-4147-A177-3AD203B41FA5}">
                      <a16:colId xmlns:a16="http://schemas.microsoft.com/office/drawing/2014/main" val="595659258"/>
                    </a:ext>
                  </a:extLst>
                </a:gridCol>
              </a:tblGrid>
              <a:tr h="927334">
                <a:tc>
                  <a:txBody>
                    <a:bodyPr/>
                    <a:lstStyle/>
                    <a:p>
                      <a:r>
                        <a:rPr lang="en-US" sz="2400"/>
                        <a:t>Databricks ( 1 node)</a:t>
                      </a:r>
                    </a:p>
                  </a:txBody>
                  <a:tcPr marL="75174" marR="75174" marT="37587" marB="3758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Decision Tree Regressor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Gradient Boosted Tree Regressor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Random Forest Regressor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82629"/>
                  </a:ext>
                </a:extLst>
              </a:tr>
              <a:tr h="652032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Root Mean Squared Error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noProof="0"/>
                        <a:t>39.302155</a:t>
                      </a:r>
                      <a:endParaRPr lang="en-US" sz="2400"/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36.34804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kern="1200" noProof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38.02226</a:t>
                      </a:r>
                      <a:endParaRPr lang="en-US" sz="2400">
                        <a:solidFill>
                          <a:schemeClr val="tx1"/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108623"/>
                  </a:ext>
                </a:extLst>
              </a:tr>
              <a:tr h="86937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Coefficient of Determination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0.652791</a:t>
                      </a:r>
                      <a:endParaRPr lang="en-US" sz="2400"/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0.657432</a:t>
                      </a:r>
                      <a:endParaRPr lang="en-US" sz="2400" b="0"/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kern="1200" noProof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0.680739</a:t>
                      </a:r>
                      <a:endParaRPr lang="en-US" sz="2400">
                        <a:solidFill>
                          <a:schemeClr val="tx1"/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499751"/>
                  </a:ext>
                </a:extLst>
              </a:tr>
              <a:tr h="47815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Time taken to run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15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40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60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008077"/>
                  </a:ext>
                </a:extLst>
              </a:tr>
              <a:tr h="550605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Hadoop Cluster ( 3 nodes)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69211"/>
                  </a:ext>
                </a:extLst>
              </a:tr>
              <a:tr h="652032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Root Mean Squared Error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kern="1200" noProof="0">
                          <a:effectLst/>
                          <a:latin typeface="Calibri"/>
                        </a:rPr>
                        <a:t>37.550365</a:t>
                      </a:r>
                      <a:endParaRPr lang="en-US"/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37.760964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kern="1200" noProof="0">
                          <a:effectLst/>
                          <a:highlight>
                            <a:srgbClr val="00FFFF"/>
                          </a:highlight>
                        </a:rPr>
                        <a:t>36.154873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098652"/>
                  </a:ext>
                </a:extLst>
              </a:tr>
              <a:tr h="8693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Coefficient of Determination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kern="1200" noProof="0">
                          <a:effectLst/>
                          <a:latin typeface="Calibri"/>
                        </a:rPr>
                        <a:t>0.6618076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0.6726220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u="none" strike="noStrike" kern="1200" noProof="0">
                          <a:effectLst/>
                          <a:highlight>
                            <a:srgbClr val="00FFFF"/>
                          </a:highlight>
                        </a:rPr>
                        <a:t>0.691347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730011"/>
                  </a:ext>
                </a:extLst>
              </a:tr>
              <a:tr h="47815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Time taken to run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5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25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10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562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547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E47-98DF-7F4C-9E45-0210E71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b="1">
                <a:latin typeface="Calibri "/>
              </a:rPr>
              <a:t>Airbnb Rating Prediction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F9D9D-6A92-1C49-8AE8-C30718452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28" y="2075622"/>
            <a:ext cx="10843856" cy="46913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Predicting whether the listing has a good rating or not.</a:t>
            </a:r>
            <a:endParaRPr lang="en-US">
              <a:cs typeface="Calibri"/>
            </a:endParaRPr>
          </a:p>
          <a:p>
            <a:r>
              <a:rPr lang="en-US"/>
              <a:t>Converting the Review Scores Rating column to categorical</a:t>
            </a:r>
            <a:endParaRPr lang="en-US">
              <a:cs typeface="Calibri"/>
            </a:endParaRPr>
          </a:p>
          <a:p>
            <a:r>
              <a:rPr lang="en-US"/>
              <a:t>Review Scores Rating &gt;= 80 -&gt; High Rating</a:t>
            </a:r>
            <a:endParaRPr lang="en-US">
              <a:cs typeface="Calibri"/>
            </a:endParaRPr>
          </a:p>
          <a:p>
            <a:r>
              <a:rPr lang="en-US"/>
              <a:t>Review Scores Rating &lt; 80 -&gt; Low Rating</a:t>
            </a:r>
            <a:endParaRPr lang="en-US">
              <a:cs typeface="Calibri"/>
            </a:endParaRPr>
          </a:p>
          <a:p>
            <a:r>
              <a:rPr lang="en-US"/>
              <a:t>Using two-class classification algorithms to build a model to classify the listings as high rated and low rated, based on the features of the listing.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308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7E83-DC9E-D54B-9A29-790F8AC2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409727"/>
          </a:xfrm>
          <a:solidFill>
            <a:schemeClr val="accent1"/>
          </a:solidFill>
        </p:spPr>
        <p:txBody>
          <a:bodyPr anchor="b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alibri "/>
              </a:rPr>
              <a:t>Rating Prediction-Two-class Logistic Regression</a:t>
            </a:r>
            <a:br>
              <a:rPr lang="en-US" sz="2800"/>
            </a:br>
            <a:endParaRPr 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756E4-0AFC-F24A-9D29-6DFCEF3E17D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82134" y="2301103"/>
            <a:ext cx="6586489" cy="4399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>
              <a:cs typeface="Calibri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File Size:</a:t>
            </a:r>
            <a:r>
              <a:rPr lang="en-US"/>
              <a:t> 30 MB</a:t>
            </a:r>
            <a:endParaRPr lang="en-US">
              <a:cs typeface="Calibri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/>
              <a:t>50:50 </a:t>
            </a:r>
            <a:endParaRPr 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r>
              <a:rPr lang="en-US"/>
              <a:t>Tune Model Hyperparameters</a:t>
            </a:r>
            <a:endParaRPr lang="en-US">
              <a:cs typeface="Calibri"/>
            </a:endParaRPr>
          </a:p>
          <a:p>
            <a:r>
              <a:rPr lang="en-US"/>
              <a:t>Permutation Feature Importance</a:t>
            </a:r>
            <a:endParaRPr lang="en-US">
              <a:cs typeface="Calibri"/>
            </a:endParaRPr>
          </a:p>
          <a:p>
            <a:r>
              <a:rPr lang="en-US"/>
              <a:t>Cross Validate</a:t>
            </a:r>
            <a:endParaRPr lang="en-US">
              <a:cs typeface="Calibri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Time Taken to run : </a:t>
            </a:r>
            <a:r>
              <a:rPr lang="en-US"/>
              <a:t>6 minutes</a:t>
            </a:r>
            <a:endParaRPr lang="en-US">
              <a:cs typeface="Calibri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2B9FAB-9557-B24D-9B2A-ECC3C5423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" t="-487" r="-724" b="406"/>
          <a:stretch/>
        </p:blipFill>
        <p:spPr>
          <a:xfrm>
            <a:off x="20" y="10"/>
            <a:ext cx="4705016" cy="6858004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E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EBD05B49-21B8-4808-86BB-4D6C54BF9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643085" y="146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7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6467-9D6B-0243-BDFF-E8306798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26" y="219752"/>
            <a:ext cx="9607924" cy="70630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Two-class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055F-6666-FB49-922C-DE53A8C23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677" y="1098534"/>
            <a:ext cx="10515600" cy="5622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>
                <a:solidFill>
                  <a:schemeClr val="accent1">
                    <a:lumMod val="75000"/>
                  </a:schemeClr>
                </a:solidFill>
              </a:rPr>
              <a:t>Evaluation Metrics  </a:t>
            </a:r>
            <a:r>
              <a:rPr lang="en-US"/>
              <a:t>                                  </a:t>
            </a:r>
            <a:r>
              <a:rPr lang="en-US" u="sng">
                <a:solidFill>
                  <a:schemeClr val="accent1">
                    <a:lumMod val="75000"/>
                  </a:schemeClr>
                </a:solidFill>
              </a:rPr>
              <a:t>Important Features</a:t>
            </a:r>
          </a:p>
          <a:p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A756953-B8C2-E444-AB25-87262CD2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3" y="1802467"/>
            <a:ext cx="4417144" cy="495935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1A67FBB-0821-EE48-BD93-314341B2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65" y="1804529"/>
            <a:ext cx="3637368" cy="4731832"/>
          </a:xfrm>
          <a:prstGeom prst="rect">
            <a:avLst/>
          </a:prstGeom>
        </p:spPr>
      </p:pic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FF1990A1-7A19-402D-A2CB-073A4F4AE7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33" r="-2127" b="29982"/>
          <a:stretch/>
        </p:blipFill>
        <p:spPr>
          <a:xfrm>
            <a:off x="10607085" y="218188"/>
            <a:ext cx="1493429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C936F4-8C6C-4FCB-A11B-214DD8770DB6}"/>
                  </a:ext>
                </a:extLst>
              </p14:cNvPr>
              <p14:cNvContentPartPr/>
              <p14:nvPr/>
            </p14:nvContentPartPr>
            <p14:xfrm>
              <a:off x="4581788" y="6165530"/>
              <a:ext cx="323850" cy="1143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C936F4-8C6C-4FCB-A11B-214DD8770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7933" y="6057017"/>
                <a:ext cx="431202" cy="330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CA32130-3993-4BC1-9F88-4B5888148A4A}"/>
                  </a:ext>
                </a:extLst>
              </p14:cNvPr>
              <p14:cNvContentPartPr/>
              <p14:nvPr/>
            </p14:nvContentPartPr>
            <p14:xfrm>
              <a:off x="2511022" y="6148916"/>
              <a:ext cx="266700" cy="14287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CA32130-3993-4BC1-9F88-4B5888148A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7682" y="6042557"/>
                <a:ext cx="373024" cy="355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E16B3EF-F9FE-4E95-8D40-D70FDA9E7F2D}"/>
                  </a:ext>
                </a:extLst>
              </p14:cNvPr>
              <p14:cNvContentPartPr/>
              <p14:nvPr/>
            </p14:nvContentPartPr>
            <p14:xfrm>
              <a:off x="2049959" y="6489162"/>
              <a:ext cx="209550" cy="2857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E16B3EF-F9FE-4E95-8D40-D70FDA9E7F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6864" y="6363100"/>
                <a:ext cx="315387" cy="280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B9166E-9511-4B6B-A552-E3EAB0F2ABD5}"/>
                  </a:ext>
                </a:extLst>
              </p14:cNvPr>
              <p14:cNvContentPartPr/>
              <p14:nvPr/>
            </p14:nvContentPartPr>
            <p14:xfrm>
              <a:off x="1956191" y="6470649"/>
              <a:ext cx="304800" cy="20002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B9166E-9511-4B6B-A552-E3EAB0F2AB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2403" y="6365002"/>
                <a:ext cx="412018" cy="410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183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4D3A-95ED-5B42-9C05-3C232279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342" y="800891"/>
            <a:ext cx="6956284" cy="1272428"/>
          </a:xfrm>
          <a:solidFill>
            <a:schemeClr val="accent1"/>
          </a:solidFill>
        </p:spPr>
        <p:txBody>
          <a:bodyPr anchor="b">
            <a:no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Rating Prediction–Two-class Decision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565EF-6E66-F647-9422-B8C74C14116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File Size:</a:t>
            </a:r>
            <a:r>
              <a:rPr lang="en-US" sz="2400" b="1"/>
              <a:t> 30 MB</a:t>
            </a:r>
            <a:endParaRPr lang="en-US" sz="2400" b="1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 b="1"/>
              <a:t>50:50 </a:t>
            </a:r>
            <a:endParaRPr lang="en-US" sz="2400" b="1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sz="24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Permutation Feature Importance</a:t>
            </a:r>
            <a:endParaRPr lang="en-US" sz="2400" b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Cross Validate</a:t>
            </a:r>
            <a:endParaRPr lang="en-US" sz="2400" b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 </a:t>
            </a:r>
            <a:r>
              <a:rPr lang="en-US" sz="2400" b="1"/>
              <a:t>4 minutes</a:t>
            </a:r>
            <a:endParaRPr lang="en-US" sz="2400" b="1">
              <a:cs typeface="Calibri"/>
            </a:endParaRPr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88EABB2-F9C9-A949-8098-6466839F8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18" r="-427" b="-81"/>
          <a:stretch/>
        </p:blipFill>
        <p:spPr>
          <a:xfrm>
            <a:off x="-322579" y="10"/>
            <a:ext cx="5005432" cy="6857996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492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761051CD-6831-452E-B787-49E737C15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655085" y="134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2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6467-9D6B-0243-BDFF-E8306798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26" y="219752"/>
            <a:ext cx="9554518" cy="594245"/>
          </a:xfrm>
          <a:solidFill>
            <a:schemeClr val="accent1"/>
          </a:solidFill>
          <a:ln>
            <a:solidFill>
              <a:srgbClr val="4472C4"/>
            </a:solidFill>
          </a:ln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Two-class Decision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055F-6666-FB49-922C-DE53A8C23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07" y="1016156"/>
            <a:ext cx="10515600" cy="5622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       </a:t>
            </a: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Evaluation Metrics </a:t>
            </a:r>
            <a:r>
              <a:rPr lang="en-US"/>
              <a:t>                                          </a:t>
            </a: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 Important Features</a:t>
            </a:r>
          </a:p>
          <a:p>
            <a:endParaRPr lang="en-US"/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379BF286-81A2-1B49-B465-C68C0284C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317" y="1685627"/>
            <a:ext cx="2843131" cy="492229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46A23BC-F856-194A-854C-B1E632E6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25" y="1681748"/>
            <a:ext cx="4549941" cy="4748139"/>
          </a:xfrm>
          <a:prstGeom prst="rect">
            <a:avLst/>
          </a:prstGeom>
        </p:spPr>
      </p:pic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0D403B42-3B8C-4DF8-84F0-8A8FEAC14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33" r="-2127" b="29982"/>
          <a:stretch/>
        </p:blipFill>
        <p:spPr>
          <a:xfrm>
            <a:off x="10607085" y="152188"/>
            <a:ext cx="1493429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5E53FE-D2E7-4D00-A8B9-997F4AC4081F}"/>
                  </a:ext>
                </a:extLst>
              </p14:cNvPr>
              <p14:cNvContentPartPr/>
              <p14:nvPr/>
            </p14:nvContentPartPr>
            <p14:xfrm>
              <a:off x="4945366" y="5911850"/>
              <a:ext cx="342900" cy="12382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5E53FE-D2E7-4D00-A8B9-997F4AC408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1899" y="5800630"/>
                <a:ext cx="449477" cy="345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0DE5BA-36E7-41F5-9116-699A3DF6B0A8}"/>
                  </a:ext>
                </a:extLst>
              </p14:cNvPr>
              <p14:cNvContentPartPr/>
              <p14:nvPr/>
            </p14:nvContentPartPr>
            <p14:xfrm>
              <a:off x="2278180" y="6199716"/>
              <a:ext cx="266700" cy="16192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0DE5BA-36E7-41F5-9116-699A3DF6B0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3528" y="6092005"/>
                <a:ext cx="375639" cy="376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94B15A-7F36-4308-B708-5B55948CBA91}"/>
                  </a:ext>
                </a:extLst>
              </p14:cNvPr>
              <p14:cNvContentPartPr/>
              <p14:nvPr/>
            </p14:nvContentPartPr>
            <p14:xfrm>
              <a:off x="2821516" y="5819955"/>
              <a:ext cx="352425" cy="20955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94B15A-7F36-4308-B708-5B55948CBA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7573" y="5712860"/>
                <a:ext cx="459951" cy="423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79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1292-D996-0F4A-9186-4F206304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Need For Predicting Airbnb Property 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EF09-417F-534D-A10E-F915A6FC1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objective is to build a model that classifies a property as highly rated or low rated based on the features of the listing.</a:t>
            </a:r>
            <a:endParaRPr lang="en-US">
              <a:cs typeface="Calibri"/>
            </a:endParaRPr>
          </a:p>
          <a:p>
            <a:r>
              <a:rPr lang="en-US"/>
              <a:t>Helps Airbnb hosts to make simple changes to the properties they are listing in order to boost customer satisfaction and attract potential bookings.</a:t>
            </a:r>
            <a:endParaRPr lang="en-US">
              <a:effectLst/>
              <a:cs typeface="Calibri"/>
            </a:endParaRPr>
          </a:p>
          <a:p>
            <a:r>
              <a:rPr lang="en-US"/>
              <a:t>It can serve as a baseline to understand the factors that contribute to the popularity and rating of a listing.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752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49B6-0580-044B-A14B-6B0E9ED8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132" y="397680"/>
            <a:ext cx="6758921" cy="1705725"/>
          </a:xfrm>
          <a:solidFill>
            <a:schemeClr val="accent1"/>
          </a:solidFill>
        </p:spPr>
        <p:txBody>
          <a:bodyPr anchor="b">
            <a:no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 "/>
              </a:rPr>
              <a:t>Rating Prediction –Two-class Boosted 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AF07-62A4-C046-ACD4-B48CBEF48B9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82134" y="2719604"/>
            <a:ext cx="6586489" cy="39710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File Size: </a:t>
            </a:r>
            <a:r>
              <a:rPr lang="en-US" sz="2400" b="1"/>
              <a:t>30 MB</a:t>
            </a:r>
            <a:endParaRPr lang="en-US" sz="2400" b="1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 b="1">
                <a:ea typeface="+mn-lt"/>
                <a:cs typeface="+mn-lt"/>
              </a:rPr>
              <a:t>50:50 </a:t>
            </a:r>
            <a:endParaRPr lang="en-US" sz="2400" b="1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sz="24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r>
              <a:rPr lang="en-US" sz="2400" b="1">
                <a:cs typeface="Calibri"/>
              </a:rPr>
              <a:t>Tune Model Hyperparameters</a:t>
            </a:r>
          </a:p>
          <a:p>
            <a:r>
              <a:rPr lang="en-US" sz="2400" b="1"/>
              <a:t>Permutation Feature Importance</a:t>
            </a:r>
            <a:endParaRPr lang="en-US" sz="2400" b="1">
              <a:cs typeface="Calibri"/>
            </a:endParaRPr>
          </a:p>
          <a:p>
            <a:r>
              <a:rPr lang="en-US" sz="2400" b="1"/>
              <a:t>Cross Validate</a:t>
            </a:r>
            <a:endParaRPr lang="en-US" sz="2400" b="1">
              <a:cs typeface="Calibri"/>
            </a:endParaRPr>
          </a:p>
          <a:p>
            <a:pPr marL="0" indent="0">
              <a:buNone/>
            </a:pPr>
            <a:endParaRPr lang="en-US" sz="2400" b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b="1"/>
              <a:t>45 minutes</a:t>
            </a:r>
            <a:endParaRPr lang="en-US" sz="2400" b="1">
              <a:cs typeface="Calibri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E9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DBC01383-ECEA-42B7-9E16-E8DE4642D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930743" y="2751"/>
            <a:ext cx="1262775" cy="314868"/>
          </a:xfrm>
          <a:prstGeom prst="rect">
            <a:avLst/>
          </a:prstGeom>
        </p:spPr>
      </p:pic>
      <p:pic>
        <p:nvPicPr>
          <p:cNvPr id="5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7E7C936-1E0A-4AC2-8DAF-D2B664CC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77686"/>
            <a:ext cx="4910137" cy="66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7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2F0D-3B2F-174E-836E-65AEEA86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0249" cy="707726"/>
          </a:xfrm>
          <a:solidFill>
            <a:schemeClr val="accent1"/>
          </a:solidFill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Two-class Boosted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0BC9-3D8D-7F4A-A4A0-1660454D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124"/>
            <a:ext cx="10515600" cy="54414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Evaluation Metrics 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                                          </a:t>
            </a: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Important Features</a:t>
            </a:r>
            <a:endParaRPr lang="en-US" b="1" u="sng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endParaRPr lang="en-US"/>
          </a:p>
        </p:txBody>
      </p:sp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4401D06D-71E7-404E-AEFA-A41F95FB4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601085" y="182188"/>
            <a:ext cx="1493429" cy="365760"/>
          </a:xfrm>
          <a:prstGeom prst="rect">
            <a:avLst/>
          </a:prstGeom>
        </p:spPr>
      </p:pic>
      <p:pic>
        <p:nvPicPr>
          <p:cNvPr id="6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8D0DAB8-4A28-4D67-BA97-9649F269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1820866"/>
            <a:ext cx="5390463" cy="4724394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B36801E0-1B6D-4815-B75E-BD58E17F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454" y="1925802"/>
            <a:ext cx="3796312" cy="4410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BB2FEC-7133-491A-9270-ADE10FF8B0A7}"/>
                  </a:ext>
                </a:extLst>
              </p14:cNvPr>
              <p14:cNvContentPartPr/>
              <p14:nvPr/>
            </p14:nvContentPartPr>
            <p14:xfrm>
              <a:off x="3058582" y="5937250"/>
              <a:ext cx="314325" cy="13335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BB2FEC-7133-491A-9270-ADE10FF8B0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4388" y="5832525"/>
                <a:ext cx="422352" cy="34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879614-C294-4C0D-AA2C-D09CADF6F9D8}"/>
                  </a:ext>
                </a:extLst>
              </p14:cNvPr>
              <p14:cNvContentPartPr/>
              <p14:nvPr/>
            </p14:nvContentPartPr>
            <p14:xfrm>
              <a:off x="2364316" y="6267450"/>
              <a:ext cx="352425" cy="381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879614-C294-4C0D-AA2C-D09CADF6F9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0152" y="6149615"/>
                <a:ext cx="460391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D79816-61BC-445F-8A5E-B723A4197F1D}"/>
                  </a:ext>
                </a:extLst>
              </p14:cNvPr>
              <p14:cNvContentPartPr/>
              <p14:nvPr/>
            </p14:nvContentPartPr>
            <p14:xfrm>
              <a:off x="2330450" y="6252507"/>
              <a:ext cx="342900" cy="10477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D79816-61BC-445F-8A5E-B723A4197F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5964" y="6139846"/>
                <a:ext cx="451509" cy="329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45EE0D-4614-4B14-9EF8-6562515E2B9A}"/>
                  </a:ext>
                </a:extLst>
              </p14:cNvPr>
              <p14:cNvContentPartPr/>
              <p14:nvPr/>
            </p14:nvContentPartPr>
            <p14:xfrm>
              <a:off x="5564716" y="5911407"/>
              <a:ext cx="371475" cy="18097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45EE0D-4614-4B14-9EF8-6562515E2B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1138" y="5802822"/>
                <a:ext cx="478274" cy="397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FA86786-65C5-4B14-9C2F-85C9D0490B9A}"/>
                  </a:ext>
                </a:extLst>
              </p14:cNvPr>
              <p14:cNvContentPartPr/>
              <p14:nvPr/>
            </p14:nvContentPartPr>
            <p14:xfrm>
              <a:off x="2313516" y="6309110"/>
              <a:ext cx="419100" cy="8572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FA86786-65C5-4B14-9C2F-85C9D0490B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9739" y="6202839"/>
                <a:ext cx="526295" cy="297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EBCC3B3-2253-4A62-9D57-A19F38641EAF}"/>
                  </a:ext>
                </a:extLst>
              </p14:cNvPr>
              <p14:cNvContentPartPr/>
              <p14:nvPr/>
            </p14:nvContentPartPr>
            <p14:xfrm>
              <a:off x="2332933" y="6352116"/>
              <a:ext cx="266700" cy="1905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EBCC3B3-2253-4A62-9D57-A19F38641E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79379" y="6244286"/>
                <a:ext cx="373451" cy="234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852F2D-37C0-472D-8657-0A5E7EF3F4BB}"/>
                  </a:ext>
                </a:extLst>
              </p14:cNvPr>
              <p14:cNvContentPartPr/>
              <p14:nvPr/>
            </p14:nvContentPartPr>
            <p14:xfrm>
              <a:off x="2380006" y="6268280"/>
              <a:ext cx="228600" cy="10477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852F2D-37C0-472D-8657-0A5E7EF3F4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26344" y="6163155"/>
                <a:ext cx="335566" cy="314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D5B03D3-79E7-452B-A704-4CC32FD680AA}"/>
                  </a:ext>
                </a:extLst>
              </p14:cNvPr>
              <p14:cNvContentPartPr/>
              <p14:nvPr/>
            </p14:nvContentPartPr>
            <p14:xfrm>
              <a:off x="3288347" y="5944072"/>
              <a:ext cx="95250" cy="5715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D5B03D3-79E7-452B-A704-4CC32FD680A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32536" y="5826640"/>
                <a:ext cx="206499" cy="2916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057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61AC-2CB6-9047-BBEB-4D37F1F8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9" y="183972"/>
            <a:ext cx="8277655" cy="6035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err="1">
                <a:solidFill>
                  <a:schemeClr val="bg1"/>
                </a:solidFill>
                <a:latin typeface="Calibri "/>
              </a:rPr>
              <a:t>AzureML</a:t>
            </a:r>
            <a:r>
              <a:rPr lang="en-US" b="1">
                <a:solidFill>
                  <a:schemeClr val="bg1"/>
                </a:solidFill>
                <a:latin typeface="Calibri "/>
              </a:rPr>
              <a:t> Results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5AD70C-98A3-BC44-BE8D-5800D541E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168303"/>
              </p:ext>
            </p:extLst>
          </p:nvPr>
        </p:nvGraphicFramePr>
        <p:xfrm>
          <a:off x="359617" y="1022527"/>
          <a:ext cx="11482466" cy="53225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63964">
                  <a:extLst>
                    <a:ext uri="{9D8B030D-6E8A-4147-A177-3AD203B41FA5}">
                      <a16:colId xmlns:a16="http://schemas.microsoft.com/office/drawing/2014/main" val="4188459303"/>
                    </a:ext>
                  </a:extLst>
                </a:gridCol>
                <a:gridCol w="2837350">
                  <a:extLst>
                    <a:ext uri="{9D8B030D-6E8A-4147-A177-3AD203B41FA5}">
                      <a16:colId xmlns:a16="http://schemas.microsoft.com/office/drawing/2014/main" val="3552441520"/>
                    </a:ext>
                  </a:extLst>
                </a:gridCol>
                <a:gridCol w="2890576">
                  <a:extLst>
                    <a:ext uri="{9D8B030D-6E8A-4147-A177-3AD203B41FA5}">
                      <a16:colId xmlns:a16="http://schemas.microsoft.com/office/drawing/2014/main" val="2416171880"/>
                    </a:ext>
                  </a:extLst>
                </a:gridCol>
                <a:gridCol w="2890576">
                  <a:extLst>
                    <a:ext uri="{9D8B030D-6E8A-4147-A177-3AD203B41FA5}">
                      <a16:colId xmlns:a16="http://schemas.microsoft.com/office/drawing/2014/main" val="2330177629"/>
                    </a:ext>
                  </a:extLst>
                </a:gridCol>
              </a:tblGrid>
              <a:tr h="1408904"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latin typeface="Tw Cen MT" panose="020B06020201040206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TWO-CLASS DECISION FOREST</a:t>
                      </a:r>
                      <a:endParaRPr lang="en-US" sz="2400" b="1">
                        <a:latin typeface="Tw Cen MT" panose="020B0602020104020603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TWO-CLASS Boosted DECISION Tree</a:t>
                      </a:r>
                      <a:endParaRPr lang="en-US" sz="2400" b="1">
                        <a:latin typeface="Tw Cen MT" panose="020B0602020104020603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Tw Cen MT"/>
                        </a:rPr>
                        <a:t>Two-Class Logistic Regression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226051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AUC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0.977</a:t>
                      </a:r>
                      <a:endParaRPr lang="en-US" sz="240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</a:rPr>
                        <a:t>0.998</a:t>
                      </a:r>
                      <a:endParaRPr lang="en-US" sz="240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Tw Cen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614897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PRECISION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Tw Cen MT"/>
                        </a:rPr>
                        <a:t>0.992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</a:rPr>
                        <a:t>0.978</a:t>
                      </a:r>
                      <a:endParaRPr lang="en-US" sz="240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Tw Cen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74883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RECALL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0.725</a:t>
                      </a:r>
                      <a:endParaRPr lang="en-US" sz="240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</a:rPr>
                        <a:t>0.972</a:t>
                      </a:r>
                      <a:endParaRPr lang="en-US" sz="240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Tw Cen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118258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Accuracy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Tw Cen MT"/>
                        </a:rPr>
                        <a:t>0.986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193056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F1 Score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0.838</a:t>
                      </a:r>
                      <a:endParaRPr lang="en-US" sz="240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Tw Cen MT"/>
                        </a:rPr>
                        <a:t>0.975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965434"/>
                  </a:ext>
                </a:extLst>
              </a:tr>
            </a:tbl>
          </a:graphicData>
        </a:graphic>
      </p:graphicFrame>
      <p:pic>
        <p:nvPicPr>
          <p:cNvPr id="6" name="Picture 31" descr="Text&#10;&#10;Description automatically generated">
            <a:extLst>
              <a:ext uri="{FF2B5EF4-FFF2-40B4-BE49-F238E27FC236}">
                <a16:creationId xmlns:a16="http://schemas.microsoft.com/office/drawing/2014/main" id="{3A39816A-C28B-42B9-99B5-1A0B05165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601085" y="92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60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7FA2-508D-C74A-92FE-100B3E7C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3700" b="1">
                <a:latin typeface="Calibri"/>
                <a:cs typeface="Calibri"/>
              </a:rPr>
              <a:t>Main factors affecting the Rating of Airbnb Listings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6F1E6-39BD-7047-9641-D2A781C0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Review Scores Communication</a:t>
            </a:r>
            <a:endParaRPr lang="en-US" sz="2400">
              <a:cs typeface="Calibri"/>
            </a:endParaRPr>
          </a:p>
          <a:p>
            <a:r>
              <a:rPr lang="en-US" sz="2400"/>
              <a:t>Review Scores Cleanliness</a:t>
            </a:r>
            <a:endParaRPr lang="en-US" sz="2400">
              <a:cs typeface="Calibri"/>
            </a:endParaRPr>
          </a:p>
          <a:p>
            <a:r>
              <a:rPr lang="en-US" sz="2400"/>
              <a:t>Review Scores Value</a:t>
            </a:r>
            <a:endParaRPr lang="en-US" sz="2400">
              <a:cs typeface="Calibri"/>
            </a:endParaRPr>
          </a:p>
          <a:p>
            <a:r>
              <a:rPr lang="en-US" sz="2400"/>
              <a:t>Review Scores Accuracy</a:t>
            </a:r>
            <a:endParaRPr lang="en-US" sz="2400">
              <a:cs typeface="Calibri"/>
            </a:endParaRPr>
          </a:p>
          <a:p>
            <a:r>
              <a:rPr lang="en-US" sz="2400"/>
              <a:t>Host Neighborhood</a:t>
            </a:r>
            <a:endParaRPr lang="en-US" sz="2400">
              <a:cs typeface="Calibri"/>
            </a:endParaRPr>
          </a:p>
          <a:p>
            <a:r>
              <a:rPr lang="en-US" sz="2400"/>
              <a:t>Host Response Time</a:t>
            </a:r>
            <a:endParaRPr lang="en-US" sz="2400">
              <a:cs typeface="Calibri"/>
            </a:endParaRPr>
          </a:p>
          <a:p>
            <a:r>
              <a:rPr lang="en-US" sz="2400"/>
              <a:t>Host Listings Count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Beds</a:t>
            </a:r>
          </a:p>
          <a:p>
            <a:r>
              <a:rPr lang="en-US" sz="2400"/>
              <a:t>Availability 90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Price</a:t>
            </a:r>
          </a:p>
          <a:p>
            <a:endParaRPr lang="en-US" sz="2400">
              <a:cs typeface="Calibri"/>
            </a:endParaRPr>
          </a:p>
          <a:p>
            <a:endParaRPr lang="en-US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648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F6772-56DE-3E4C-97EC-520A8106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  <a:cs typeface="Calibri"/>
              </a:rPr>
              <a:t>Rating Prediction </a:t>
            </a:r>
            <a:r>
              <a:rPr lang="en-US" b="1" err="1">
                <a:solidFill>
                  <a:srgbClr val="FFFFFF"/>
                </a:solidFill>
                <a:latin typeface="Calibri"/>
                <a:cs typeface="Calibri"/>
              </a:rPr>
              <a:t>SparkML</a:t>
            </a:r>
            <a:r>
              <a:rPr lang="en-US" b="1">
                <a:solidFill>
                  <a:srgbClr val="FFFFFF"/>
                </a:solidFill>
                <a:latin typeface="Calibri"/>
                <a:cs typeface="Calibri"/>
              </a:rPr>
              <a:t> – Databricks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8FF7B06-E907-4C41-BD2A-B95C90E9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232154"/>
            <a:ext cx="5455917" cy="238696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5" descr="Image result for spark logo blue">
            <a:extLst>
              <a:ext uri="{FF2B5EF4-FFF2-40B4-BE49-F238E27FC236}">
                <a16:creationId xmlns:a16="http://schemas.microsoft.com/office/drawing/2014/main" id="{72558A40-5D5D-4C4D-8A56-BAE46DA39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73074"/>
            <a:ext cx="5455917" cy="23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8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43D4-BD13-584A-B94F-DDA0E1D1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" y="147719"/>
            <a:ext cx="5765114" cy="57043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3DB5C-745B-7547-B9B9-A3D0754F50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62891" y="3810712"/>
            <a:ext cx="5816539" cy="2727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15 minutes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AUC :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0.9553161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Precision:</a:t>
            </a:r>
            <a:r>
              <a:rPr lang="en-US" sz="2400">
                <a:solidFill>
                  <a:schemeClr val="bg1"/>
                </a:solidFill>
              </a:rPr>
              <a:t> </a:t>
            </a:r>
            <a:r>
              <a:rPr lang="en-US" sz="2400">
                <a:ea typeface="+mn-lt"/>
                <a:cs typeface="+mn-lt"/>
              </a:rPr>
              <a:t>0.966690</a:t>
            </a: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Recall: </a:t>
            </a:r>
            <a:r>
              <a:rPr lang="en-US" sz="2400">
                <a:ea typeface="+mn-lt"/>
                <a:cs typeface="+mn-lt"/>
              </a:rPr>
              <a:t>0.991619</a:t>
            </a:r>
            <a:endParaRPr lang="en-US" sz="2400" b="1">
              <a:cs typeface="Calibri"/>
            </a:endParaRP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2EF1777F-31A0-48FF-ACFD-DA7F50D53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" t="14428" r="44028"/>
          <a:stretch/>
        </p:blipFill>
        <p:spPr>
          <a:xfrm>
            <a:off x="406045" y="1053589"/>
            <a:ext cx="2085502" cy="3541059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96D135-F779-4AA2-BDA1-C1E38F858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" t="14434" r="73385" b="50304"/>
          <a:stretch/>
        </p:blipFill>
        <p:spPr>
          <a:xfrm>
            <a:off x="405115" y="4751980"/>
            <a:ext cx="3254319" cy="1859406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F6F470-D918-47A8-A8FC-6FE610D6E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134" y="1176094"/>
            <a:ext cx="8298135" cy="2250357"/>
          </a:xfrm>
          <a:prstGeom prst="rect">
            <a:avLst/>
          </a:prstGeom>
        </p:spPr>
      </p:pic>
      <p:pic>
        <p:nvPicPr>
          <p:cNvPr id="8" name="Picture 15" descr="Image result for spark logo blue">
            <a:extLst>
              <a:ext uri="{FF2B5EF4-FFF2-40B4-BE49-F238E27FC236}">
                <a16:creationId xmlns:a16="http://schemas.microsoft.com/office/drawing/2014/main" id="{961CA474-9BD2-43DA-B080-498D3181A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145" y="77452"/>
            <a:ext cx="1385310" cy="457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030973F-A72E-4108-9632-26BDBEFEB69E}"/>
                  </a:ext>
                </a:extLst>
              </p14:cNvPr>
              <p14:cNvContentPartPr/>
              <p14:nvPr/>
            </p14:nvContentPartPr>
            <p14:xfrm>
              <a:off x="2993081" y="7194378"/>
              <a:ext cx="9524" cy="952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030973F-A72E-4108-9632-26BDBEFEB6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4481" y="4337178"/>
                <a:ext cx="2857200" cy="57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6EC0EB-F6DF-44B5-97BD-E9D31F763B5C}"/>
                  </a:ext>
                </a:extLst>
              </p14:cNvPr>
              <p14:cNvContentPartPr/>
              <p14:nvPr/>
            </p14:nvContentPartPr>
            <p14:xfrm>
              <a:off x="5107983" y="3143422"/>
              <a:ext cx="95250" cy="2857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6EC0EB-F6DF-44B5-97BD-E9D31F763B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52605" y="3022687"/>
                <a:ext cx="205637" cy="269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EED8179-9B4E-42AB-81AC-2138BA2E4015}"/>
                  </a:ext>
                </a:extLst>
              </p14:cNvPr>
              <p14:cNvContentPartPr/>
              <p14:nvPr/>
            </p14:nvContentPartPr>
            <p14:xfrm>
              <a:off x="3616714" y="3143249"/>
              <a:ext cx="1485900" cy="6667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EED8179-9B4E-42AB-81AC-2138BA2E40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2589" y="3037973"/>
                <a:ext cx="1593788" cy="276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EB7A733-79E5-4573-B6AD-E0B4853CFB28}"/>
                  </a:ext>
                </a:extLst>
              </p14:cNvPr>
              <p14:cNvContentPartPr/>
              <p14:nvPr/>
            </p14:nvContentPartPr>
            <p14:xfrm>
              <a:off x="586316" y="6148916"/>
              <a:ext cx="2828925" cy="18097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EB7A733-79E5-4573-B6AD-E0B4853CFB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281" y="6039455"/>
                <a:ext cx="2936635" cy="399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CB286BF-0AB5-4BBA-B0DB-E178AEEB3F85}"/>
                  </a:ext>
                </a:extLst>
              </p14:cNvPr>
              <p14:cNvContentPartPr/>
              <p14:nvPr/>
            </p14:nvContentPartPr>
            <p14:xfrm>
              <a:off x="603249" y="6286131"/>
              <a:ext cx="1209675" cy="5715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CB286BF-0AB5-4BBA-B0DB-E178AEEB3F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342" y="6180298"/>
                <a:ext cx="1317130" cy="268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980DC8-AFAE-4E87-9FAE-29288FD85355}"/>
                  </a:ext>
                </a:extLst>
              </p14:cNvPr>
              <p14:cNvContentPartPr/>
              <p14:nvPr/>
            </p14:nvContentPartPr>
            <p14:xfrm>
              <a:off x="1754716" y="6216144"/>
              <a:ext cx="1676400" cy="4762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980DC8-AFAE-4E87-9FAE-29288FD8535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00708" y="6098068"/>
                <a:ext cx="1784055" cy="283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24C552-025C-408F-A5BA-E39F7DD9529E}"/>
                  </a:ext>
                </a:extLst>
              </p14:cNvPr>
              <p14:cNvContentPartPr/>
              <p14:nvPr/>
            </p14:nvContentPartPr>
            <p14:xfrm>
              <a:off x="2728382" y="6343649"/>
              <a:ext cx="66675" cy="952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24C552-025C-408F-A5BA-E39F7DD952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4321" y="3486149"/>
                <a:ext cx="174436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83A4DD-A732-4A8D-A6BD-D0BB40B704FA}"/>
                  </a:ext>
                </a:extLst>
              </p14:cNvPr>
              <p14:cNvContentPartPr/>
              <p14:nvPr/>
            </p14:nvContentPartPr>
            <p14:xfrm>
              <a:off x="2863045" y="6284383"/>
              <a:ext cx="542924" cy="381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83A4DD-A732-4A8D-A6BD-D0BB40B704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09076" y="6165320"/>
                <a:ext cx="650501" cy="275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C18B2C-0A93-4466-89E4-54740792C9EF}"/>
                  </a:ext>
                </a:extLst>
              </p14:cNvPr>
              <p14:cNvContentPartPr/>
              <p14:nvPr/>
            </p14:nvContentPartPr>
            <p14:xfrm>
              <a:off x="1578956" y="6284464"/>
              <a:ext cx="1847850" cy="10477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C18B2C-0A93-4466-89E4-54740792C9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24851" y="6174175"/>
                <a:ext cx="1955698" cy="3249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000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6015-10D2-5C4D-958C-F201128D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00" y="161125"/>
            <a:ext cx="7000790" cy="730860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Decision Tree Classifier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9C7D-3477-6E49-82D5-00A8889250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11632" y="3752201"/>
            <a:ext cx="4446316" cy="2727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Time Taken to run : </a:t>
            </a:r>
            <a:r>
              <a:rPr lang="en-US" sz="2400">
                <a:ea typeface="+mn-lt"/>
                <a:cs typeface="+mn-lt"/>
              </a:rPr>
              <a:t>25 minutes</a:t>
            </a:r>
          </a:p>
          <a:p>
            <a:pPr marL="342900" indent="-342900">
              <a:buFont typeface="Arial,Sans-Serif" panose="020B0604020202020204" pitchFamily="34" charset="0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AUC :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 0.9585590</a:t>
            </a:r>
          </a:p>
          <a:p>
            <a:pPr marL="342900" indent="-342900">
              <a:buFont typeface="Arial,Sans-Serif" panose="020B0604020202020204" pitchFamily="34" charset="0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Precision: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0.970989</a:t>
            </a:r>
          </a:p>
          <a:p>
            <a:pPr marL="342900" indent="-342900">
              <a:buFont typeface="Arial,Sans-Serif" panose="020B0604020202020204" pitchFamily="34" charset="0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Recall: </a:t>
            </a:r>
            <a:r>
              <a:rPr lang="en-US" sz="2400">
                <a:ea typeface="+mn-lt"/>
                <a:cs typeface="+mn-lt"/>
              </a:rPr>
              <a:t>0.988135</a:t>
            </a:r>
            <a:endParaRPr lang="en-US" sz="2400">
              <a:cs typeface="Calibri"/>
            </a:endParaRP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0BA12B3A-B5A4-4009-A40F-28E4AF46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74" y="950966"/>
            <a:ext cx="2298898" cy="3253765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987B182-F141-4B3A-B952-9BB8D21B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8" y="4531851"/>
            <a:ext cx="2743200" cy="211863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CD10A9-E48C-4A23-8DD2-A18F0BE9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537" y="1238376"/>
            <a:ext cx="7681692" cy="1789965"/>
          </a:xfrm>
          <a:prstGeom prst="rect">
            <a:avLst/>
          </a:prstGeom>
        </p:spPr>
      </p:pic>
      <p:pic>
        <p:nvPicPr>
          <p:cNvPr id="8" name="Picture 15" descr="Image result for spark logo blue">
            <a:extLst>
              <a:ext uri="{FF2B5EF4-FFF2-40B4-BE49-F238E27FC236}">
                <a16:creationId xmlns:a16="http://schemas.microsoft.com/office/drawing/2014/main" id="{CCB7C88C-ACB1-4C5D-AF04-D24CE6B03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145" y="77452"/>
            <a:ext cx="1385310" cy="457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AFA712-D9E3-4A22-B1E5-DA2973AFDC22}"/>
                  </a:ext>
                </a:extLst>
              </p14:cNvPr>
              <p14:cNvContentPartPr/>
              <p14:nvPr/>
            </p14:nvContentPartPr>
            <p14:xfrm>
              <a:off x="278101" y="-700817"/>
              <a:ext cx="9525" cy="95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AFA712-D9E3-4A22-B1E5-DA2973AFDC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150649" y="-3558317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50B2C0-E76F-4701-88FF-0A09CC5CEA0D}"/>
                  </a:ext>
                </a:extLst>
              </p14:cNvPr>
              <p14:cNvContentPartPr/>
              <p14:nvPr/>
            </p14:nvContentPartPr>
            <p14:xfrm>
              <a:off x="535516" y="6043082"/>
              <a:ext cx="2305050" cy="10477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50B2C0-E76F-4701-88FF-0A09CC5CEA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1449" y="5932404"/>
                <a:ext cx="2412823" cy="32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25B1EE6-4902-40D0-AA77-3892E2461A5D}"/>
                  </a:ext>
                </a:extLst>
              </p14:cNvPr>
              <p14:cNvContentPartPr/>
              <p14:nvPr/>
            </p14:nvContentPartPr>
            <p14:xfrm>
              <a:off x="789515" y="6219755"/>
              <a:ext cx="2028825" cy="9525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25B1EE6-4902-40D0-AA77-3892E2461A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5490" y="6111516"/>
                <a:ext cx="2136515" cy="311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7CE626D-8DBD-45A8-A511-259C99896037}"/>
                  </a:ext>
                </a:extLst>
              </p14:cNvPr>
              <p14:cNvContentPartPr/>
              <p14:nvPr/>
            </p14:nvContentPartPr>
            <p14:xfrm>
              <a:off x="543438" y="6158670"/>
              <a:ext cx="304800" cy="1143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7CE626D-8DBD-45A8-A511-259C998960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814" y="6052837"/>
                <a:ext cx="413683" cy="32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2B55F9-5F83-47E7-B96E-8A3EB0A12364}"/>
                  </a:ext>
                </a:extLst>
              </p14:cNvPr>
              <p14:cNvContentPartPr/>
              <p14:nvPr/>
            </p14:nvContentPartPr>
            <p14:xfrm>
              <a:off x="2457449" y="6103316"/>
              <a:ext cx="428625" cy="17145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2B55F9-5F83-47E7-B96E-8A3EB0A123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03960" y="5993646"/>
                <a:ext cx="535246" cy="390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163DFC0-C172-46A8-ADE2-742A0BA798D8}"/>
                  </a:ext>
                </a:extLst>
              </p14:cNvPr>
              <p14:cNvContentPartPr/>
              <p14:nvPr/>
            </p14:nvContentPartPr>
            <p14:xfrm>
              <a:off x="2601383" y="6237816"/>
              <a:ext cx="9525" cy="952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163DFC0-C172-46A8-ADE2-742A0BA798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633" y="3380316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6A9B6D4-F59F-4DF5-9FF3-30D46A76B3FE}"/>
                  </a:ext>
                </a:extLst>
              </p14:cNvPr>
              <p14:cNvContentPartPr/>
              <p14:nvPr/>
            </p14:nvContentPartPr>
            <p14:xfrm>
              <a:off x="2186516" y="6305549"/>
              <a:ext cx="9525" cy="952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6A9B6D4-F59F-4DF5-9FF3-30D46A76B3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766" y="34480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4BB5057-59F7-4755-A09B-FCB178A6EFDB}"/>
                  </a:ext>
                </a:extLst>
              </p14:cNvPr>
              <p14:cNvContentPartPr/>
              <p14:nvPr/>
            </p14:nvContentPartPr>
            <p14:xfrm>
              <a:off x="4955116" y="2808816"/>
              <a:ext cx="9525" cy="95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4BB5057-59F7-4755-A09B-FCB178A6EF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6366" y="-48684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5A0FD8-73AD-48E0-8999-63BF5DFB2EFB}"/>
                  </a:ext>
                </a:extLst>
              </p14:cNvPr>
              <p14:cNvContentPartPr/>
              <p14:nvPr/>
            </p14:nvContentPartPr>
            <p14:xfrm>
              <a:off x="4116916" y="2748817"/>
              <a:ext cx="1476375" cy="2857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5A0FD8-73AD-48E0-8999-63BF5DFB2E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62810" y="2632976"/>
                <a:ext cx="1584226" cy="259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A95FF15-CAC8-4A55-BEB8-C0EECA848FA4}"/>
                  </a:ext>
                </a:extLst>
              </p14:cNvPr>
              <p14:cNvContentPartPr/>
              <p14:nvPr/>
            </p14:nvContentPartPr>
            <p14:xfrm>
              <a:off x="4134652" y="2740411"/>
              <a:ext cx="133350" cy="28574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A95FF15-CAC8-4A55-BEB8-C0EECA848FA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80297" y="2647235"/>
                <a:ext cx="241697" cy="214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B1DB2B8-95F3-42ED-B5DD-65C04C10AC88}"/>
                  </a:ext>
                </a:extLst>
              </p14:cNvPr>
              <p14:cNvContentPartPr/>
              <p14:nvPr/>
            </p14:nvContentPartPr>
            <p14:xfrm>
              <a:off x="4125383" y="2791528"/>
              <a:ext cx="1495425" cy="28574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B1DB2B8-95F3-42ED-B5DD-65C04C10AC8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71358" y="2675687"/>
                <a:ext cx="1603116" cy="2598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343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340C7-7CA9-6E48-B5E3-521578B8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57" y="167165"/>
            <a:ext cx="7752334" cy="631305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kern="1200">
                <a:solidFill>
                  <a:schemeClr val="bg1"/>
                </a:solidFill>
                <a:latin typeface="Calibri"/>
                <a:cs typeface="Calibri"/>
              </a:rPr>
              <a:t>Gradient Boosted Tree Classifier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4D92AA-6CB9-4734-9948-76B7ABDD0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538" r="6912" b="20782"/>
          <a:stretch/>
        </p:blipFill>
        <p:spPr>
          <a:xfrm>
            <a:off x="3560825" y="1265157"/>
            <a:ext cx="8377930" cy="2153354"/>
          </a:xfrm>
          <a:prstGeom prst="rect">
            <a:avLst/>
          </a:prstGeom>
        </p:spPr>
      </p:pic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C961D15E-D34A-4FC4-AC05-2D6582149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145" y="77452"/>
            <a:ext cx="1385310" cy="457379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15B3AE0-AD18-43EF-8E58-151BC89E525B}"/>
              </a:ext>
            </a:extLst>
          </p:cNvPr>
          <p:cNvSpPr txBox="1">
            <a:spLocks/>
          </p:cNvSpPr>
          <p:nvPr/>
        </p:nvSpPr>
        <p:spPr>
          <a:xfrm>
            <a:off x="3632441" y="3864898"/>
            <a:ext cx="5006924" cy="2727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Time Taken to run :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 </a:t>
            </a:r>
            <a:r>
              <a:rPr lang="en-US" sz="2400">
                <a:ea typeface="+mn-lt"/>
                <a:cs typeface="+mn-lt"/>
              </a:rPr>
              <a:t>30 minutes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AUC :</a:t>
            </a:r>
            <a:r>
              <a:rPr lang="en-US" sz="2400" b="1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 0.9585721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Precision:</a:t>
            </a:r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0.970828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Recall:</a:t>
            </a:r>
            <a:r>
              <a:rPr lang="en-US" sz="2400">
                <a:ea typeface="+mn-lt"/>
                <a:cs typeface="+mn-lt"/>
              </a:rPr>
              <a:t> 0.98944</a:t>
            </a:r>
            <a:endParaRPr lang="en-US" sz="2400">
              <a:cs typeface="Calibri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BF1B00A3-B10B-4C42-AC3A-EDB23D3F8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45" t="10837" r="62911" b="6447"/>
          <a:stretch/>
        </p:blipFill>
        <p:spPr>
          <a:xfrm>
            <a:off x="424357" y="1193687"/>
            <a:ext cx="2486747" cy="2837778"/>
          </a:xfrm>
          <a:prstGeom prst="rect">
            <a:avLst/>
          </a:prstGeom>
        </p:spPr>
      </p:pic>
      <p:pic>
        <p:nvPicPr>
          <p:cNvPr id="10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CB905F-47ED-410B-861B-F5971CB4B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7" t="13333" r="68795" b="50175"/>
          <a:stretch/>
        </p:blipFill>
        <p:spPr>
          <a:xfrm>
            <a:off x="337396" y="4107869"/>
            <a:ext cx="2941937" cy="25633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41373F-4DD3-45A7-9521-6B3C01F679BB}"/>
                  </a:ext>
                </a:extLst>
              </p14:cNvPr>
              <p14:cNvContentPartPr/>
              <p14:nvPr/>
            </p14:nvContentPartPr>
            <p14:xfrm>
              <a:off x="3807801" y="3151717"/>
              <a:ext cx="1600200" cy="4762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41373F-4DD3-45A7-9521-6B3C01F679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3958" y="3052500"/>
                <a:ext cx="1707526" cy="24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760D9A3-B3F7-4937-95D4-D0946E2DAF6C}"/>
                  </a:ext>
                </a:extLst>
              </p14:cNvPr>
              <p14:cNvContentPartPr/>
              <p14:nvPr/>
            </p14:nvContentPartPr>
            <p14:xfrm>
              <a:off x="3871382" y="3050116"/>
              <a:ext cx="9525" cy="952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760D9A3-B3F7-4937-95D4-D0946E2DAF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42632" y="192616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1B20A4-F5EF-44C3-B85A-5245337DD2A2}"/>
                  </a:ext>
                </a:extLst>
              </p14:cNvPr>
              <p14:cNvContentPartPr/>
              <p14:nvPr/>
            </p14:nvContentPartPr>
            <p14:xfrm>
              <a:off x="3879959" y="3066681"/>
              <a:ext cx="1485900" cy="381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1B20A4-F5EF-44C3-B85A-5245337DD2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6122" y="2947618"/>
                <a:ext cx="1593215" cy="275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45B0EB-E954-4501-8C66-7145F3201B85}"/>
                  </a:ext>
                </a:extLst>
              </p14:cNvPr>
              <p14:cNvContentPartPr/>
              <p14:nvPr/>
            </p14:nvContentPartPr>
            <p14:xfrm>
              <a:off x="476762" y="6029665"/>
              <a:ext cx="2476500" cy="666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45B0EB-E954-4501-8C66-7145F3201B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2666" y="5926025"/>
                <a:ext cx="2584331" cy="273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B7A311A-94FC-4E84-93DF-86E8009B03EF}"/>
                  </a:ext>
                </a:extLst>
              </p14:cNvPr>
              <p14:cNvContentPartPr/>
              <p14:nvPr/>
            </p14:nvContentPartPr>
            <p14:xfrm>
              <a:off x="757945" y="6241470"/>
              <a:ext cx="2200275" cy="66675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B7A311A-94FC-4E84-93DF-86E8009B03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3920" y="6137290"/>
                <a:ext cx="2307966" cy="2746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228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61AC-2CB6-9047-BBEB-4D37F1F8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94" y="186395"/>
            <a:ext cx="10412830" cy="74835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ea typeface="+mj-lt"/>
                <a:cs typeface="+mj-lt"/>
              </a:rPr>
              <a:t>Comparison of results of </a:t>
            </a:r>
            <a:r>
              <a:rPr lang="en-US" b="1" err="1">
                <a:solidFill>
                  <a:srgbClr val="FFFFFF"/>
                </a:solidFill>
                <a:latin typeface="Calibri"/>
                <a:ea typeface="+mj-lt"/>
                <a:cs typeface="+mj-lt"/>
              </a:rPr>
              <a:t>SparkML</a:t>
            </a:r>
            <a:r>
              <a:rPr lang="en-US" b="1">
                <a:solidFill>
                  <a:srgbClr val="FFFFFF"/>
                </a:solidFill>
                <a:latin typeface="Calibri"/>
                <a:ea typeface="+mj-lt"/>
                <a:cs typeface="+mj-lt"/>
              </a:rPr>
              <a:t> Algorithms</a:t>
            </a:r>
            <a:endParaRPr lang="en-US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5AD70C-98A3-BC44-BE8D-5800D541E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71856"/>
              </p:ext>
            </p:extLst>
          </p:nvPr>
        </p:nvGraphicFramePr>
        <p:xfrm>
          <a:off x="280147" y="1501588"/>
          <a:ext cx="10090107" cy="46084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01513">
                  <a:extLst>
                    <a:ext uri="{9D8B030D-6E8A-4147-A177-3AD203B41FA5}">
                      <a16:colId xmlns:a16="http://schemas.microsoft.com/office/drawing/2014/main" val="4188459303"/>
                    </a:ext>
                  </a:extLst>
                </a:gridCol>
                <a:gridCol w="2255629">
                  <a:extLst>
                    <a:ext uri="{9D8B030D-6E8A-4147-A177-3AD203B41FA5}">
                      <a16:colId xmlns:a16="http://schemas.microsoft.com/office/drawing/2014/main" val="3552441520"/>
                    </a:ext>
                  </a:extLst>
                </a:gridCol>
                <a:gridCol w="2135138">
                  <a:extLst>
                    <a:ext uri="{9D8B030D-6E8A-4147-A177-3AD203B41FA5}">
                      <a16:colId xmlns:a16="http://schemas.microsoft.com/office/drawing/2014/main" val="2416171880"/>
                    </a:ext>
                  </a:extLst>
                </a:gridCol>
                <a:gridCol w="2797827">
                  <a:extLst>
                    <a:ext uri="{9D8B030D-6E8A-4147-A177-3AD203B41FA5}">
                      <a16:colId xmlns:a16="http://schemas.microsoft.com/office/drawing/2014/main" val="2330177629"/>
                    </a:ext>
                  </a:extLst>
                </a:gridCol>
              </a:tblGrid>
              <a:tr h="1270269"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latin typeface="Calibri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Logistic Regression</a:t>
                      </a:r>
                    </a:p>
                    <a:p>
                      <a:pPr lvl="0" algn="ctr">
                        <a:buNone/>
                      </a:pPr>
                      <a:endParaRPr lang="en-US" sz="2400" b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lt1"/>
                          </a:solidFill>
                          <a:latin typeface="Calibri"/>
                        </a:rPr>
                        <a:t>Decision Tree Classifier</a:t>
                      </a:r>
                      <a:endParaRPr lang="en-US" sz="2400" b="1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2400" b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lt1"/>
                          </a:solidFill>
                          <a:latin typeface="Calibri"/>
                        </a:rPr>
                        <a:t>Gradient Boosted Tree Classifier</a:t>
                      </a:r>
                      <a:endParaRPr lang="en-US" sz="2400" b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26051"/>
                  </a:ext>
                </a:extLst>
              </a:tr>
              <a:tr h="827152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</a:rPr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0.9553161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-34290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Calibri"/>
                          <a:ea typeface="+mn-ea"/>
                          <a:cs typeface="+mn-cs"/>
                        </a:rPr>
                        <a:t>0.9585590</a:t>
                      </a:r>
                      <a:endParaRPr lang="en-US" sz="2400" kern="120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Calibri"/>
                        </a:rPr>
                        <a:t>0.9585721</a:t>
                      </a:r>
                      <a:endParaRPr lang="en-US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614897"/>
                  </a:ext>
                </a:extLst>
              </a:tr>
              <a:tr h="827152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0.966690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0.970989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0.970828</a:t>
                      </a:r>
                      <a:endParaRPr lang="en-US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74883"/>
                  </a:ext>
                </a:extLst>
              </a:tr>
              <a:tr h="85669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0.991619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0.988135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algn="l" defTabSz="914400" rtl="0" eaLnBrk="1" latinLnBrk="0" hangingPunct="1">
                        <a:buNone/>
                      </a:pP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0.98944</a:t>
                      </a:r>
                      <a:endParaRPr lang="en-US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118258"/>
                  </a:ext>
                </a:extLst>
              </a:tr>
              <a:tr h="8271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  <a:ea typeface="+mn-ea"/>
                          <a:cs typeface="+mn-cs"/>
                        </a:rPr>
                        <a:t>Time taken to run</a:t>
                      </a:r>
                      <a:endParaRPr lang="en-US" sz="2400" b="1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15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25 minutes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libri"/>
                        </a:rPr>
                        <a:t>30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193056"/>
                  </a:ext>
                </a:extLst>
              </a:tr>
            </a:tbl>
          </a:graphicData>
        </a:graphic>
      </p:graphicFrame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5CDC08BF-3948-4E4C-9F5A-A55A01BD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399" y="335030"/>
            <a:ext cx="1385310" cy="4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61AC-2CB6-9047-BBEB-4D37F1F8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5" y="90287"/>
            <a:ext cx="6513586" cy="66597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Databricks vs Hadoop Cluster</a:t>
            </a:r>
            <a:endParaRPr lang="en-US">
              <a:solidFill>
                <a:schemeClr val="bg1"/>
              </a:solidFill>
              <a:latin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5AD70C-98A3-BC44-BE8D-5800D541E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79676"/>
              </p:ext>
            </p:extLst>
          </p:nvPr>
        </p:nvGraphicFramePr>
        <p:xfrm>
          <a:off x="324971" y="1311087"/>
          <a:ext cx="11770316" cy="54217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16601">
                  <a:extLst>
                    <a:ext uri="{9D8B030D-6E8A-4147-A177-3AD203B41FA5}">
                      <a16:colId xmlns:a16="http://schemas.microsoft.com/office/drawing/2014/main" val="4188459303"/>
                    </a:ext>
                  </a:extLst>
                </a:gridCol>
                <a:gridCol w="3129706">
                  <a:extLst>
                    <a:ext uri="{9D8B030D-6E8A-4147-A177-3AD203B41FA5}">
                      <a16:colId xmlns:a16="http://schemas.microsoft.com/office/drawing/2014/main" val="3552441520"/>
                    </a:ext>
                  </a:extLst>
                </a:gridCol>
                <a:gridCol w="3138870">
                  <a:extLst>
                    <a:ext uri="{9D8B030D-6E8A-4147-A177-3AD203B41FA5}">
                      <a16:colId xmlns:a16="http://schemas.microsoft.com/office/drawing/2014/main" val="2416171880"/>
                    </a:ext>
                  </a:extLst>
                </a:gridCol>
                <a:gridCol w="2785139">
                  <a:extLst>
                    <a:ext uri="{9D8B030D-6E8A-4147-A177-3AD203B41FA5}">
                      <a16:colId xmlns:a16="http://schemas.microsoft.com/office/drawing/2014/main" val="2330177629"/>
                    </a:ext>
                  </a:extLst>
                </a:gridCol>
              </a:tblGrid>
              <a:tr h="9135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Databricks</a:t>
                      </a:r>
                      <a:r>
                        <a:rPr lang="en-US" sz="2800">
                          <a:solidFill>
                            <a:schemeClr val="bg1"/>
                          </a:solidFill>
                        </a:rPr>
                        <a:t>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800">
                          <a:solidFill>
                            <a:schemeClr val="bg1"/>
                          </a:solidFill>
                        </a:rPr>
                        <a:t>( 1 node)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Logistic Regression</a:t>
                      </a:r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Decision Tree Classifier</a:t>
                      </a:r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Gradient Boosted Tree Classifier</a:t>
                      </a:r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226051"/>
                  </a:ext>
                </a:extLst>
              </a:tr>
              <a:tr h="468463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  0.9553161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0.9585590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</a:rPr>
                        <a:t>0.9585721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4897"/>
                  </a:ext>
                </a:extLst>
              </a:tr>
              <a:tr h="679271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Precision/Recall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0.966690/ 0.991619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0.970989/ 0.988135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</a:rPr>
                        <a:t>0.970828/</a:t>
                      </a: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0.98944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674883"/>
                  </a:ext>
                </a:extLst>
              </a:tr>
              <a:tr h="468463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 taken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15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25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Calibri"/>
                        </a:rPr>
                        <a:t>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118258"/>
                  </a:ext>
                </a:extLst>
              </a:tr>
              <a:tr h="679271">
                <a:tc>
                  <a:txBody>
                    <a:bodyPr/>
                    <a:lstStyle/>
                    <a:p>
                      <a:pPr marL="0" lvl="0" algn="ctr" rtl="0" eaLnBrk="1" latinLnBrk="0" hangingPunct="1">
                        <a:buNone/>
                      </a:pPr>
                      <a:r>
                        <a:rPr lang="en-US" sz="2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Hadoop Cluster 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( 3 nodes)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</a:pPr>
                      <a:endParaRPr lang="en-US" sz="240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</a:pPr>
                      <a:endParaRPr lang="en-US" sz="240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</a:pPr>
                      <a:endParaRPr lang="en-US" sz="240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539858"/>
                  </a:ext>
                </a:extLst>
              </a:tr>
              <a:tr h="618506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 0.9504987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0.9590108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0.955631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193056"/>
                  </a:ext>
                </a:extLst>
              </a:tr>
              <a:tr h="828798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Precision/Recall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0.9638829/0.9900703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0.9702456/ 0.9899571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0.9692927/0.988090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59965"/>
                  </a:ext>
                </a:extLst>
              </a:tr>
              <a:tr h="468463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 taken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6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 7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60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927261"/>
                  </a:ext>
                </a:extLst>
              </a:tr>
            </a:tbl>
          </a:graphicData>
        </a:graphic>
      </p:graphicFrame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A80A747E-8224-4BA7-BD7F-36992C5C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990" y="88184"/>
            <a:ext cx="1385310" cy="4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30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32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EDC930-AF2E-054B-A3F0-FD0D2DEE5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68" y="885651"/>
            <a:ext cx="3913361" cy="46133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Dataset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5411C-5767-A54F-BE81-BCD4C5E36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1478317"/>
            <a:ext cx="6559086" cy="401571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Dataset: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/>
              <a:t>Airbnb Listings, Airbnb Reviews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Total Dataset size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/>
              <a:t> 4GB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Dataset Format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/>
              <a:t> csv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Dataset URLs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r>
              <a:rPr lang="en-US" u="sng">
                <a:hlinkClick r:id="rId2"/>
              </a:rPr>
              <a:t>https://public.opendatasoft.com/explore/dataset/airbnb-listings/table/?disjunctive.host_verifications&amp;disjunctive.amenities&amp;disjunctive.features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u="sng">
                <a:hlinkClick r:id="rId3"/>
              </a:rPr>
              <a:t>https://www.kaggle.com/samyukthamurali/airbnb-ratings-dataset?select=airbnb-reviews.csv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57038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09302-A2EC-43DB-BAAA-15A68E4E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GitHub URL</a:t>
            </a:r>
          </a:p>
        </p:txBody>
      </p:sp>
      <p:sp>
        <p:nvSpPr>
          <p:cNvPr id="37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8464-E66D-4977-9485-269AAE9C3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https://github.com/SYSavy/CIS-5560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985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09302-A2EC-43DB-BAAA-15A68E4E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8464-E66D-4977-9485-269AAE9C3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036" y="3510171"/>
            <a:ext cx="9708995" cy="35671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ea typeface="+mn-lt"/>
                <a:cs typeface="+mn-lt"/>
              </a:rPr>
              <a:t>How to choose algorithms for Microsoft Azure Machine Learning   </a:t>
            </a:r>
            <a:r>
              <a:rPr lang="en-US">
                <a:ea typeface="+mn-lt"/>
                <a:cs typeface="+mn-lt"/>
                <a:hlinkClick r:id="rId2"/>
              </a:rPr>
              <a:t>https://docs.microsoft.com/en-us/azure/machinelearning/machine-  learning-algorithm-choice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Regression Analysis Essentials for Machine Learning </a:t>
            </a:r>
            <a:r>
              <a:rPr lang="en-US">
                <a:ea typeface="+mn-lt"/>
                <a:cs typeface="+mn-lt"/>
                <a:hlinkClick r:id="rId3"/>
              </a:rPr>
              <a:t>http://www.sthda.com/english/wiki/regression-analysis-essentials-for-machine-learning</a:t>
            </a:r>
            <a:endParaRPr lang="en-US">
              <a:cs typeface="Calibri"/>
            </a:endParaRPr>
          </a:p>
          <a:p>
            <a:r>
              <a:rPr lang="en-US"/>
              <a:t>Discover Feature Engineering, How to Engineer Features and How to Get Good at It:</a:t>
            </a:r>
            <a:r>
              <a:rPr lang="en-US" b="1"/>
              <a:t> </a:t>
            </a:r>
            <a:r>
              <a:rPr lang="en-US">
                <a:hlinkClick r:id="rId4"/>
              </a:rPr>
              <a:t>https</a:t>
            </a:r>
            <a:r>
              <a:rPr lang="en-US">
                <a:ea typeface="+mn-lt"/>
                <a:cs typeface="+mn-lt"/>
                <a:hlinkClick r:id="rId4"/>
              </a:rPr>
              <a:t>://machinelearningmastery.com/discover-feature-engineering-how-to-engineer-features-and-how-to-get-good-at-it/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 b="1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5147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ank You PNG Images, Free Transparent Thank You Download - KindPNG">
            <a:extLst>
              <a:ext uri="{FF2B5EF4-FFF2-40B4-BE49-F238E27FC236}">
                <a16:creationId xmlns:a16="http://schemas.microsoft.com/office/drawing/2014/main" id="{71FC69F1-F487-4ED9-9A64-9920B3DF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599440"/>
            <a:ext cx="10911840" cy="570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54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4820A-CEAC-054E-B075-80936D8B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08" y="244285"/>
            <a:ext cx="9688296" cy="1149911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solidFill>
                  <a:schemeClr val="accent1"/>
                </a:solidFill>
                <a:latin typeface="Calibri"/>
                <a:cs typeface="Calibri"/>
              </a:rPr>
              <a:t>Technical Specifications</a:t>
            </a:r>
            <a:endParaRPr lang="en-US" sz="4000" u="sng">
              <a:solidFill>
                <a:schemeClr val="accent1"/>
              </a:solidFill>
              <a:ea typeface="+mj-lt"/>
              <a:cs typeface="+mj-lt"/>
            </a:endParaRPr>
          </a:p>
          <a:p>
            <a:endParaRPr lang="en-US" sz="4000" b="1">
              <a:latin typeface="Calibri 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CBD7-54FC-7948-B776-BB6E9C58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633" y="1040087"/>
            <a:ext cx="6528237" cy="34543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Azure ML Studio</a:t>
            </a:r>
            <a:endParaRPr lang="en-US" sz="2400" dirty="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Workspace Type :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Free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Workspace Storage: </a:t>
            </a:r>
            <a:r>
              <a:rPr lang="en-US" sz="2400" dirty="0">
                <a:ea typeface="+mn-lt"/>
                <a:cs typeface="+mn-lt"/>
              </a:rPr>
              <a:t>10GB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Nodes 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1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Region:</a:t>
            </a:r>
            <a:r>
              <a:rPr lang="en-US" sz="2400" dirty="0">
                <a:ea typeface="+mn-lt"/>
                <a:cs typeface="+mn-lt"/>
              </a:rPr>
              <a:t> South Central US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Spark: Databricks Subscription</a:t>
            </a:r>
            <a:endParaRPr lang="en-US" sz="2400" dirty="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Databricks Runtime version: </a:t>
            </a:r>
            <a:r>
              <a:rPr lang="en-US" sz="2400" dirty="0">
                <a:ea typeface="+mn-lt"/>
                <a:cs typeface="+mn-lt"/>
              </a:rPr>
              <a:t>DBR 8.1 (includes Apache  Spark 3.1.1, Scala 2.12)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Memory: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15.3 GB , 2 cores , 1 DBU, 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Nodes :</a:t>
            </a:r>
            <a:r>
              <a:rPr lang="en-US" sz="2400" dirty="0"/>
              <a:t> 1</a:t>
            </a:r>
            <a:endParaRPr lang="en-US" sz="2400" dirty="0">
              <a:ea typeface="+mn-lt"/>
              <a:cs typeface="+mn-lt"/>
            </a:endParaRP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File System: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DBFS (Data Bricks File System)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Python Version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3.8.6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000" b="1" dirty="0"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4363B058-FBEE-4624-8C4F-44014F97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1" y="3869974"/>
            <a:ext cx="2743200" cy="1426464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08C0AA-B923-41C5-89D2-91974E40B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62"/>
          <a:stretch/>
        </p:blipFill>
        <p:spPr>
          <a:xfrm>
            <a:off x="269918" y="1389912"/>
            <a:ext cx="2892193" cy="1434011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284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4820A-CEAC-054E-B075-80936D8B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08" y="244285"/>
            <a:ext cx="9688296" cy="1149911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solidFill>
                  <a:schemeClr val="accent1"/>
                </a:solidFill>
                <a:latin typeface="Calibri"/>
                <a:cs typeface="Calibri"/>
              </a:rPr>
              <a:t>Technical Specifications</a:t>
            </a:r>
            <a:endParaRPr lang="en-US" sz="4000" u="sng">
              <a:solidFill>
                <a:schemeClr val="accent1"/>
              </a:solidFill>
              <a:ea typeface="+mj-lt"/>
              <a:cs typeface="+mj-lt"/>
            </a:endParaRPr>
          </a:p>
          <a:p>
            <a:endParaRPr lang="en-US" sz="4000" b="1">
              <a:latin typeface="Calibri 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59048E-D708-4B97-81A7-963F35F4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658" y="1156433"/>
            <a:ext cx="8135801" cy="617917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 Light"/>
              </a:rPr>
              <a:t>Hadoop Cluster at SCU in Korea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Cluster version: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Hadoop 3.1.1.3.1.4.0-315</a:t>
            </a:r>
            <a:endParaRPr lang="en-US" dirty="0">
              <a:cs typeface="Calibri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Calibri"/>
              </a:rPr>
              <a:t>Computing engine:</a:t>
            </a:r>
            <a:r>
              <a:rPr lang="en-US" dirty="0">
                <a:cs typeface="Calibri"/>
              </a:rPr>
              <a:t> Spark, 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Calibri"/>
              </a:rPr>
              <a:t>Nodes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:</a:t>
            </a:r>
            <a:r>
              <a:rPr lang="en-US" b="1" dirty="0"/>
              <a:t> </a:t>
            </a:r>
            <a:r>
              <a:rPr lang="en-US" dirty="0"/>
              <a:t>3</a:t>
            </a:r>
            <a:endParaRPr lang="en-US" dirty="0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File system 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Hadoop Distributed File System (HDFS)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HDFS Capacity : </a:t>
            </a:r>
            <a:r>
              <a:rPr lang="en-US" dirty="0"/>
              <a:t> 11.7 TB</a:t>
            </a:r>
            <a:endParaRPr lang="en-US" dirty="0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RAID :</a:t>
            </a:r>
            <a:r>
              <a:rPr lang="en-US" b="1" dirty="0"/>
              <a:t> </a:t>
            </a:r>
            <a:r>
              <a:rPr lang="en-US" dirty="0"/>
              <a:t>24TB/18TB </a:t>
            </a:r>
            <a:endParaRPr lang="en-US" dirty="0">
              <a:ea typeface="+mn-lt"/>
              <a:cs typeface="+mn-lt"/>
            </a:endParaRPr>
          </a:p>
          <a:p>
            <a:pPr marL="571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ea typeface="+mn-lt"/>
                <a:cs typeface="Calibri"/>
              </a:rPr>
              <a:t>       </a:t>
            </a:r>
            <a:r>
              <a:rPr lang="en-US" sz="2400" dirty="0" err="1">
                <a:ea typeface="+mn-lt"/>
                <a:cs typeface="Calibri"/>
              </a:rPr>
              <a:t>PySpark</a:t>
            </a:r>
            <a:r>
              <a:rPr lang="en-US" sz="2400" dirty="0">
                <a:ea typeface="+mn-lt"/>
                <a:cs typeface="Calibri"/>
              </a:rPr>
              <a:t>: </a:t>
            </a:r>
            <a:endParaRPr lang="en-US" sz="2400" dirty="0">
              <a:ea typeface="+mn-lt"/>
              <a:cs typeface="+mn-lt"/>
            </a:endParaRPr>
          </a:p>
          <a:p>
            <a:pPr marL="742950"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+mn-lt"/>
                <a:cs typeface="Calibri"/>
              </a:rPr>
              <a:t>Python version:</a:t>
            </a:r>
            <a:r>
              <a:rPr lang="en-US" dirty="0">
                <a:ea typeface="+mn-lt"/>
                <a:cs typeface="Calibri"/>
              </a:rPr>
              <a:t> 2.7.5</a:t>
            </a:r>
            <a:endParaRPr lang="en-US" dirty="0">
              <a:ea typeface="+mn-lt"/>
              <a:cs typeface="+mn-lt"/>
            </a:endParaRPr>
          </a:p>
          <a:p>
            <a:pPr marL="742950"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Lato" panose="020F0502020204030203" pitchFamily="34" charset="0"/>
                <a:cs typeface="Calibri"/>
              </a:rPr>
              <a:t>Spark version:</a:t>
            </a:r>
            <a:r>
              <a:rPr lang="en-US" dirty="0">
                <a:ea typeface="Lato" panose="020F0502020204030203" pitchFamily="34" charset="0"/>
                <a:cs typeface="Calibri"/>
              </a:rPr>
              <a:t> 2.3.2.3.1.4.0-315 </a:t>
            </a:r>
            <a:endParaRPr lang="en-US" dirty="0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Lato" panose="020F0502020204030203" pitchFamily="34" charset="0"/>
                <a:cs typeface="Calibri"/>
              </a:rPr>
              <a:t>Apache Hive version :</a:t>
            </a:r>
            <a:r>
              <a:rPr lang="en-US" b="1" dirty="0">
                <a:ea typeface="Lato" panose="020F0502020204030203" pitchFamily="34" charset="0"/>
                <a:cs typeface="Calibri"/>
              </a:rPr>
              <a:t> </a:t>
            </a:r>
            <a:r>
              <a:rPr lang="en-US" dirty="0">
                <a:ea typeface="Lato" panose="020F0502020204030203" pitchFamily="34" charset="0"/>
                <a:cs typeface="Calibri"/>
              </a:rPr>
              <a:t> version 3.1.0.3.1.4.0-315</a:t>
            </a:r>
            <a:endParaRPr lang="en-US" dirty="0"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No. of CPU cores:</a:t>
            </a:r>
            <a:r>
              <a:rPr lang="en-US" dirty="0">
                <a:ea typeface="+mn-lt"/>
                <a:cs typeface="+mn-lt"/>
              </a:rPr>
              <a:t> 48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+mn-lt"/>
                <a:cs typeface="Calibri"/>
              </a:rPr>
              <a:t>CPU Clock Speed: </a:t>
            </a:r>
            <a:r>
              <a:rPr lang="en-US" dirty="0">
                <a:ea typeface="+mn-lt"/>
                <a:cs typeface="Calibri"/>
              </a:rPr>
              <a:t>842.230 MHz</a:t>
            </a:r>
            <a:endParaRPr lang="en-US" dirty="0"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Lato" panose="020F0502020204030203" pitchFamily="34" charset="0"/>
                <a:cs typeface="Calibri"/>
              </a:rPr>
              <a:t>Memory: </a:t>
            </a:r>
            <a:r>
              <a:rPr lang="en-US" dirty="0">
                <a:ea typeface="Lato" panose="020F0502020204030203" pitchFamily="34" charset="0"/>
                <a:cs typeface="Calibri"/>
              </a:rPr>
              <a:t>192GB</a:t>
            </a:r>
            <a:r>
              <a:rPr lang="en-US" dirty="0">
                <a:ea typeface="+mn-lt"/>
                <a:cs typeface="+mn-lt"/>
              </a:rPr>
              <a:t>  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None/>
            </a:pPr>
            <a:endParaRPr lang="en-US" dirty="0">
              <a:solidFill>
                <a:schemeClr val="bg1"/>
              </a:solidFill>
              <a:ea typeface="Lato" panose="020F0502020204030203" pitchFamily="34" charset="0"/>
              <a:cs typeface="Calibri"/>
            </a:endParaRP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None/>
            </a:pPr>
            <a:endParaRPr lang="en-US" dirty="0">
              <a:solidFill>
                <a:schemeClr val="tx2"/>
              </a:solidFill>
              <a:highlight>
                <a:srgbClr val="FFFF00"/>
              </a:highlight>
              <a:ea typeface="Lato" panose="020F0502020204030203" pitchFamily="34" charset="0"/>
              <a:cs typeface="Calibri" panose="020F0502020204030204"/>
            </a:endParaRPr>
          </a:p>
          <a:p>
            <a:pPr marL="91440" lvl="1" indent="-27432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endParaRPr lang="en-US" sz="500" dirty="0">
              <a:solidFill>
                <a:schemeClr val="tx2"/>
              </a:solidFill>
            </a:endParaRPr>
          </a:p>
        </p:txBody>
      </p:sp>
      <p:pic>
        <p:nvPicPr>
          <p:cNvPr id="10" name="Picture 4" descr="Text&#10;&#10;Description automatically generated">
            <a:extLst>
              <a:ext uri="{FF2B5EF4-FFF2-40B4-BE49-F238E27FC236}">
                <a16:creationId xmlns:a16="http://schemas.microsoft.com/office/drawing/2014/main" id="{501DA3DD-26AB-4137-A98D-66C035570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4" y="1271927"/>
            <a:ext cx="3420501" cy="1271194"/>
          </a:xfrm>
          <a:prstGeom prst="rect">
            <a:avLst/>
          </a:prstGeom>
        </p:spPr>
      </p:pic>
      <p:pic>
        <p:nvPicPr>
          <p:cNvPr id="12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3FB854B9-45D3-459D-B387-01D22DAA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89" y="4046727"/>
            <a:ext cx="4126005" cy="14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4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4820A-CEAC-054E-B075-80936D8B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Machine Learning Algorithms Used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CBD7-54FC-7948-B776-BB6E9C58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08" y="1715456"/>
            <a:ext cx="10983870" cy="491721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 b="1" u="sng" dirty="0">
                <a:solidFill>
                  <a:schemeClr val="accent2">
                    <a:lumMod val="75000"/>
                  </a:schemeClr>
                </a:solidFill>
              </a:rPr>
              <a:t>Price Prediction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Azure ML Studio: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dirty="0"/>
              <a:t>Decision Forest Regression</a:t>
            </a:r>
            <a:endParaRPr lang="en-US" dirty="0">
              <a:cs typeface="Calibri"/>
            </a:endParaRPr>
          </a:p>
          <a:p>
            <a:r>
              <a:rPr lang="en-US" dirty="0"/>
              <a:t>Boosted Decision Tree Regression</a:t>
            </a:r>
            <a:endParaRPr lang="en-US" dirty="0">
              <a:cs typeface="Calibri"/>
            </a:endParaRPr>
          </a:p>
          <a:p>
            <a:r>
              <a:rPr lang="en-US" dirty="0"/>
              <a:t>Bayesian Linear Regression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SparkML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 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dirty="0"/>
              <a:t>Gradient Boosted Tree Regression</a:t>
            </a:r>
            <a:endParaRPr lang="en-US" dirty="0">
              <a:cs typeface="Calibri"/>
            </a:endParaRPr>
          </a:p>
          <a:p>
            <a:r>
              <a:rPr lang="en-US" dirty="0"/>
              <a:t>Decision Tree Regression</a:t>
            </a:r>
            <a:endParaRPr lang="en-US" dirty="0">
              <a:cs typeface="Calibri"/>
            </a:endParaRPr>
          </a:p>
          <a:p>
            <a:r>
              <a:rPr lang="en-US" dirty="0"/>
              <a:t>Random Forest Regression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164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BA69F-DE3E-B241-B07E-17CD4ADD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cs typeface="Calibri"/>
              </a:rPr>
              <a:t>Machine Learning Algorithms Used</a:t>
            </a:r>
            <a:r>
              <a:rPr lang="en-US" sz="4000" b="1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0820-0C1F-2D43-842C-E10CFD501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713985"/>
            <a:ext cx="10970649" cy="48538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solidFill>
                  <a:schemeClr val="accent2">
                    <a:lumMod val="75000"/>
                  </a:schemeClr>
                </a:solidFill>
              </a:rPr>
              <a:t>Rating Prediction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Azure ML Studio: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dirty="0"/>
              <a:t>Two-class Logistic Regression</a:t>
            </a:r>
            <a:endParaRPr lang="en-US" dirty="0">
              <a:cs typeface="Calibri"/>
            </a:endParaRPr>
          </a:p>
          <a:p>
            <a:r>
              <a:rPr lang="en-US" dirty="0"/>
              <a:t>Two-class Decision Forest </a:t>
            </a:r>
            <a:endParaRPr lang="en-US" dirty="0">
              <a:cs typeface="Calibri"/>
            </a:endParaRPr>
          </a:p>
          <a:p>
            <a:r>
              <a:rPr lang="en-US" dirty="0"/>
              <a:t>Two-class Boosted Decision Tree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Spark ML: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dirty="0"/>
              <a:t>Logistic Regression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Decision Tree Classifier</a:t>
            </a:r>
          </a:p>
          <a:p>
            <a:r>
              <a:rPr lang="en-US" dirty="0">
                <a:cs typeface="Calibri"/>
              </a:rPr>
              <a:t>Gradient Boosted Tree Classifier</a:t>
            </a:r>
          </a:p>
        </p:txBody>
      </p:sp>
    </p:spTree>
    <p:extLst>
      <p:ext uri="{BB962C8B-B14F-4D97-AF65-F5344CB8AC3E}">
        <p14:creationId xmlns:p14="http://schemas.microsoft.com/office/powerpoint/2010/main" val="30436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E9EB-73F4-4920-B500-0E50E4BC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421" y="-289"/>
            <a:ext cx="2623941" cy="837633"/>
          </a:xfrm>
        </p:spPr>
        <p:txBody>
          <a:bodyPr>
            <a:normAutofit/>
          </a:bodyPr>
          <a:lstStyle/>
          <a:p>
            <a:r>
              <a:rPr lang="en-US" b="1" u="sng">
                <a:solidFill>
                  <a:schemeClr val="accent2">
                    <a:lumMod val="75000"/>
                  </a:schemeClr>
                </a:solidFill>
                <a:latin typeface="Calibri"/>
                <a:cs typeface="Calibri Light"/>
              </a:rPr>
              <a:t>Flowchart</a:t>
            </a:r>
          </a:p>
        </p:txBody>
      </p:sp>
      <p:pic>
        <p:nvPicPr>
          <p:cNvPr id="4" name="Picture 4" descr="Metallic database icon vector drawing | Free SVG">
            <a:extLst>
              <a:ext uri="{FF2B5EF4-FFF2-40B4-BE49-F238E27FC236}">
                <a16:creationId xmlns:a16="http://schemas.microsoft.com/office/drawing/2014/main" id="{8A37B1C7-1DD1-47C1-9921-F737E6D36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581" y="198438"/>
            <a:ext cx="954088" cy="962026"/>
          </a:xfr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D65CA58-8776-41FF-8F08-1D5FB70F6E20}"/>
              </a:ext>
            </a:extLst>
          </p:cNvPr>
          <p:cNvSpPr/>
          <p:nvPr/>
        </p:nvSpPr>
        <p:spPr>
          <a:xfrm rot="5400000">
            <a:off x="1370547" y="1433363"/>
            <a:ext cx="650874" cy="218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ED69B6-BEDD-4013-8F87-A2477CEEBA85}"/>
              </a:ext>
            </a:extLst>
          </p:cNvPr>
          <p:cNvSpPr/>
          <p:nvPr/>
        </p:nvSpPr>
        <p:spPr>
          <a:xfrm>
            <a:off x="892175" y="1995488"/>
            <a:ext cx="1912937" cy="83343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Feature Engineering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EEFA9D-DDC6-477C-BB45-71DDB2C1F96B}"/>
              </a:ext>
            </a:extLst>
          </p:cNvPr>
          <p:cNvSpPr/>
          <p:nvPr/>
        </p:nvSpPr>
        <p:spPr>
          <a:xfrm>
            <a:off x="967378" y="3824067"/>
            <a:ext cx="1658937" cy="91281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Split Dataset</a:t>
            </a: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A6CDCCA-1B5D-4994-BDDD-27B8D7689776}"/>
              </a:ext>
            </a:extLst>
          </p:cNvPr>
          <p:cNvSpPr/>
          <p:nvPr/>
        </p:nvSpPr>
        <p:spPr>
          <a:xfrm rot="5400000">
            <a:off x="1301832" y="3210842"/>
            <a:ext cx="776079" cy="245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9" descr="Table with solid fill">
            <a:extLst>
              <a:ext uri="{FF2B5EF4-FFF2-40B4-BE49-F238E27FC236}">
                <a16:creationId xmlns:a16="http://schemas.microsoft.com/office/drawing/2014/main" id="{715FB714-5E6B-4171-893C-404B8384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1862" y="3813175"/>
            <a:ext cx="914400" cy="914400"/>
          </a:xfrm>
          <a:prstGeom prst="rect">
            <a:avLst/>
          </a:prstGeom>
        </p:spPr>
      </p:pic>
      <p:pic>
        <p:nvPicPr>
          <p:cNvPr id="11" name="Graphic 9" descr="Table with solid fill">
            <a:extLst>
              <a:ext uri="{FF2B5EF4-FFF2-40B4-BE49-F238E27FC236}">
                <a16:creationId xmlns:a16="http://schemas.microsoft.com/office/drawing/2014/main" id="{9DFD5B4C-B870-4217-A75D-E778F3501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4550" y="5027611"/>
            <a:ext cx="914400" cy="9144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359CE2-3642-4484-AC20-B2B8863E8072}"/>
              </a:ext>
            </a:extLst>
          </p:cNvPr>
          <p:cNvSpPr/>
          <p:nvPr/>
        </p:nvSpPr>
        <p:spPr>
          <a:xfrm>
            <a:off x="4694238" y="3829050"/>
            <a:ext cx="1643062" cy="1373186"/>
          </a:xfrm>
          <a:prstGeom prst="roundRect">
            <a:avLst/>
          </a:prstGeom>
          <a:solidFill>
            <a:srgbClr val="00206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Build Model</a:t>
            </a:r>
            <a:endParaRPr lang="en-US"/>
          </a:p>
        </p:txBody>
      </p:sp>
      <p:pic>
        <p:nvPicPr>
          <p:cNvPr id="13" name="Graphic 13" descr="Gears with solid fill">
            <a:extLst>
              <a:ext uri="{FF2B5EF4-FFF2-40B4-BE49-F238E27FC236}">
                <a16:creationId xmlns:a16="http://schemas.microsoft.com/office/drawing/2014/main" id="{4563439D-A51C-49E6-91A4-0FA06DDF2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3675" y="4606925"/>
            <a:ext cx="604838" cy="5889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2915A83-EFD8-4B8A-A5A0-85B4C985756C}"/>
              </a:ext>
            </a:extLst>
          </p:cNvPr>
          <p:cNvSpPr/>
          <p:nvPr/>
        </p:nvSpPr>
        <p:spPr>
          <a:xfrm>
            <a:off x="6464045" y="4383796"/>
            <a:ext cx="1204355" cy="267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2739FC5-1BEE-40F2-B3B4-3BE3F5989616}"/>
              </a:ext>
            </a:extLst>
          </p:cNvPr>
          <p:cNvSpPr/>
          <p:nvPr/>
        </p:nvSpPr>
        <p:spPr>
          <a:xfrm>
            <a:off x="7750110" y="3884547"/>
            <a:ext cx="1214437" cy="1214437"/>
          </a:xfrm>
          <a:prstGeom prst="cub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Model</a:t>
            </a:r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73B73B0-442F-47C9-8C8F-51689F1ADBBE}"/>
              </a:ext>
            </a:extLst>
          </p:cNvPr>
          <p:cNvSpPr/>
          <p:nvPr/>
        </p:nvSpPr>
        <p:spPr>
          <a:xfrm>
            <a:off x="4307421" y="5580736"/>
            <a:ext cx="3775874" cy="257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1BB679A8-DF45-41FC-B033-85838791578B}"/>
              </a:ext>
            </a:extLst>
          </p:cNvPr>
          <p:cNvSpPr/>
          <p:nvPr/>
        </p:nvSpPr>
        <p:spPr>
          <a:xfrm>
            <a:off x="7901559" y="5090858"/>
            <a:ext cx="261937" cy="4762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A387BDB3-0158-4E67-84AC-CBC0D31B9CD2}"/>
              </a:ext>
            </a:extLst>
          </p:cNvPr>
          <p:cNvSpPr/>
          <p:nvPr/>
        </p:nvSpPr>
        <p:spPr>
          <a:xfrm>
            <a:off x="8239799" y="3249358"/>
            <a:ext cx="236329" cy="579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4" descr="Lightbulb with solid fill">
            <a:extLst>
              <a:ext uri="{FF2B5EF4-FFF2-40B4-BE49-F238E27FC236}">
                <a16:creationId xmlns:a16="http://schemas.microsoft.com/office/drawing/2014/main" id="{8047FB31-01DD-4358-B789-F4397FCA3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0987" y="2281238"/>
            <a:ext cx="914400" cy="914400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DBB7ABDF-D0F6-43BE-914D-57207E3F8691}"/>
              </a:ext>
            </a:extLst>
          </p:cNvPr>
          <p:cNvSpPr/>
          <p:nvPr/>
        </p:nvSpPr>
        <p:spPr>
          <a:xfrm>
            <a:off x="8211988" y="1609366"/>
            <a:ext cx="214081" cy="668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6" descr="Magnifying glass with solid fill">
            <a:extLst>
              <a:ext uri="{FF2B5EF4-FFF2-40B4-BE49-F238E27FC236}">
                <a16:creationId xmlns:a16="http://schemas.microsoft.com/office/drawing/2014/main" id="{3B61EBE7-3132-476E-833B-D21112BCC6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72425" y="852488"/>
            <a:ext cx="914400" cy="914400"/>
          </a:xfrm>
          <a:prstGeom prst="rect">
            <a:avLst/>
          </a:prstGeom>
        </p:spPr>
      </p:pic>
      <p:pic>
        <p:nvPicPr>
          <p:cNvPr id="27" name="Graphic 27" descr="Thumbs up sign with solid fill">
            <a:extLst>
              <a:ext uri="{FF2B5EF4-FFF2-40B4-BE49-F238E27FC236}">
                <a16:creationId xmlns:a16="http://schemas.microsoft.com/office/drawing/2014/main" id="{EECB16FC-C92A-4CC9-8411-2681E32298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90626" y="795361"/>
            <a:ext cx="914400" cy="914400"/>
          </a:xfrm>
          <a:prstGeom prst="rect">
            <a:avLst/>
          </a:prstGeom>
        </p:spPr>
      </p:pic>
      <p:pic>
        <p:nvPicPr>
          <p:cNvPr id="28" name="Graphic 28" descr="Thumbs Down with solid fill">
            <a:extLst>
              <a:ext uri="{FF2B5EF4-FFF2-40B4-BE49-F238E27FC236}">
                <a16:creationId xmlns:a16="http://schemas.microsoft.com/office/drawing/2014/main" id="{C8F6DC21-7F4E-4852-BCF2-B4D6B822BF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80237" y="947738"/>
            <a:ext cx="914400" cy="914400"/>
          </a:xfrm>
          <a:prstGeom prst="rect">
            <a:avLst/>
          </a:prstGeom>
        </p:spPr>
      </p:pic>
      <p:sp>
        <p:nvSpPr>
          <p:cNvPr id="29" name="Arrow: Left 28">
            <a:extLst>
              <a:ext uri="{FF2B5EF4-FFF2-40B4-BE49-F238E27FC236}">
                <a16:creationId xmlns:a16="http://schemas.microsoft.com/office/drawing/2014/main" id="{7139A2AD-EB74-4293-8D65-52C6222F72DA}"/>
              </a:ext>
            </a:extLst>
          </p:cNvPr>
          <p:cNvSpPr/>
          <p:nvPr/>
        </p:nvSpPr>
        <p:spPr>
          <a:xfrm>
            <a:off x="1794421" y="1226120"/>
            <a:ext cx="5106187" cy="2593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1DDD5D-73D2-43CF-B3D2-CCA3E04B9512}"/>
              </a:ext>
            </a:extLst>
          </p:cNvPr>
          <p:cNvSpPr/>
          <p:nvPr/>
        </p:nvSpPr>
        <p:spPr>
          <a:xfrm>
            <a:off x="3471863" y="3249612"/>
            <a:ext cx="1047749" cy="4841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Train Data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73B85-FAB7-4F85-B937-9D1E3DC29D6A}"/>
              </a:ext>
            </a:extLst>
          </p:cNvPr>
          <p:cNvSpPr/>
          <p:nvPr/>
        </p:nvSpPr>
        <p:spPr>
          <a:xfrm>
            <a:off x="3376611" y="5948363"/>
            <a:ext cx="928687" cy="5318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Test Data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ED3E0C-7A5D-4237-B9A4-2BF3F4B47FBA}"/>
              </a:ext>
            </a:extLst>
          </p:cNvPr>
          <p:cNvSpPr/>
          <p:nvPr/>
        </p:nvSpPr>
        <p:spPr>
          <a:xfrm>
            <a:off x="8821737" y="2487612"/>
            <a:ext cx="1555749" cy="40481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Prediction</a:t>
            </a:r>
            <a:endParaRPr lang="en-US"/>
          </a:p>
        </p:txBody>
      </p:sp>
      <p:pic>
        <p:nvPicPr>
          <p:cNvPr id="34" name="Graphic 34" descr="Cube with solid fill">
            <a:extLst>
              <a:ext uri="{FF2B5EF4-FFF2-40B4-BE49-F238E27FC236}">
                <a16:creationId xmlns:a16="http://schemas.microsoft.com/office/drawing/2014/main" id="{684F4DAD-87F6-44C8-B5D2-6A5199A991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22501" y="852545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9F03FF6-161F-4FA6-A6CD-F477CF422B4C}"/>
              </a:ext>
            </a:extLst>
          </p:cNvPr>
          <p:cNvSpPr/>
          <p:nvPr/>
        </p:nvSpPr>
        <p:spPr>
          <a:xfrm>
            <a:off x="10801420" y="1003358"/>
            <a:ext cx="1291668" cy="6136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Successful Model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226F6-3BB2-4151-B9AA-FFA67064D568}"/>
              </a:ext>
            </a:extLst>
          </p:cNvPr>
          <p:cNvSpPr/>
          <p:nvPr/>
        </p:nvSpPr>
        <p:spPr>
          <a:xfrm>
            <a:off x="159723" y="534466"/>
            <a:ext cx="1021793" cy="410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Data</a:t>
            </a:r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DF90B0-3737-4CB6-9DEE-DD5687BE409C}"/>
              </a:ext>
            </a:extLst>
          </p:cNvPr>
          <p:cNvSpPr/>
          <p:nvPr/>
        </p:nvSpPr>
        <p:spPr>
          <a:xfrm>
            <a:off x="2670036" y="4176726"/>
            <a:ext cx="856554" cy="25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8DA22E3-563D-47E7-90F3-BA44B9892D84}"/>
              </a:ext>
            </a:extLst>
          </p:cNvPr>
          <p:cNvSpPr/>
          <p:nvPr/>
        </p:nvSpPr>
        <p:spPr>
          <a:xfrm rot="2040000">
            <a:off x="2323265" y="4801673"/>
            <a:ext cx="1195839" cy="200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ACEEE14-1DE7-4912-9805-E03D05CFF146}"/>
              </a:ext>
            </a:extLst>
          </p:cNvPr>
          <p:cNvSpPr/>
          <p:nvPr/>
        </p:nvSpPr>
        <p:spPr>
          <a:xfrm>
            <a:off x="4301801" y="4178812"/>
            <a:ext cx="400467" cy="166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36D5B2-5187-41B9-AD65-3CCCA7D902CE}"/>
              </a:ext>
            </a:extLst>
          </p:cNvPr>
          <p:cNvSpPr/>
          <p:nvPr/>
        </p:nvSpPr>
        <p:spPr>
          <a:xfrm>
            <a:off x="7815006" y="435217"/>
            <a:ext cx="1010669" cy="415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Evaluate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1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1421</TotalTime>
  <Words>1699</Words>
  <Application>Microsoft Macintosh PowerPoint</Application>
  <PresentationFormat>Widescreen</PresentationFormat>
  <Paragraphs>386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Arial,Sans-Serif</vt:lpstr>
      <vt:lpstr>Calibri</vt:lpstr>
      <vt:lpstr>Calibri </vt:lpstr>
      <vt:lpstr>Calibri Light</vt:lpstr>
      <vt:lpstr>Tw Cen MT</vt:lpstr>
      <vt:lpstr>Wingdings</vt:lpstr>
      <vt:lpstr>Wingdings,Sans-Serif</vt:lpstr>
      <vt:lpstr>Office Theme</vt:lpstr>
      <vt:lpstr>Predicting Airbnb Listing Price and Rating </vt:lpstr>
      <vt:lpstr>Need For Predicting Airbnb Listing Price</vt:lpstr>
      <vt:lpstr>Need For Predicting Airbnb Property Rating</vt:lpstr>
      <vt:lpstr>Dataset Details</vt:lpstr>
      <vt:lpstr>Technical Specifications </vt:lpstr>
      <vt:lpstr>Technical Specifications </vt:lpstr>
      <vt:lpstr>Machine Learning Algorithms Used </vt:lpstr>
      <vt:lpstr>Machine Learning Algorithms Used </vt:lpstr>
      <vt:lpstr>Flowchart</vt:lpstr>
      <vt:lpstr>Hive Sentiment Analysis</vt:lpstr>
      <vt:lpstr>Price Prediction: Decision Forest Regression</vt:lpstr>
      <vt:lpstr>Decision Forest Regression</vt:lpstr>
      <vt:lpstr>Price Prediction : Boosted Decision Tree Regression</vt:lpstr>
      <vt:lpstr>Boosted Decision Tree Regression</vt:lpstr>
      <vt:lpstr>Price Prediction : Bayesian Linear Regression</vt:lpstr>
      <vt:lpstr>Bayesian Linear Regression</vt:lpstr>
      <vt:lpstr>AzureML Results Comparison</vt:lpstr>
      <vt:lpstr>Main factors affecting the price of Airbnb Listings</vt:lpstr>
      <vt:lpstr>Price Prediction SparkML – Databricks     </vt:lpstr>
      <vt:lpstr>Price prediction: Random Forest Regression</vt:lpstr>
      <vt:lpstr>Price prediction: Decision Tree Regression</vt:lpstr>
      <vt:lpstr>Price Prediction: Gradient Boosted Tree Regression</vt:lpstr>
      <vt:lpstr>Comparison of Results of SparkML Algorithms</vt:lpstr>
      <vt:lpstr>Databricks vs Hadoop Cluster</vt:lpstr>
      <vt:lpstr>Airbnb Rating Prediction</vt:lpstr>
      <vt:lpstr>Rating Prediction-Two-class Logistic Regression </vt:lpstr>
      <vt:lpstr>Two-class Logistic Regression</vt:lpstr>
      <vt:lpstr>Rating Prediction–Two-class Decision Forest</vt:lpstr>
      <vt:lpstr>Two-class Decision Forest</vt:lpstr>
      <vt:lpstr>Rating Prediction –Two-class Boosted Decision Tree</vt:lpstr>
      <vt:lpstr>Two-class Boosted Decision Tree</vt:lpstr>
      <vt:lpstr>AzureML Results Comparison</vt:lpstr>
      <vt:lpstr>Main factors affecting the Rating of Airbnb Listings</vt:lpstr>
      <vt:lpstr>Rating Prediction SparkML – Databricks</vt:lpstr>
      <vt:lpstr>Logistic Regression</vt:lpstr>
      <vt:lpstr>Decision Tree Classifier</vt:lpstr>
      <vt:lpstr>Gradient Boosted Tree Classifier</vt:lpstr>
      <vt:lpstr>Comparison of results of SparkML Algorithms</vt:lpstr>
      <vt:lpstr>Databricks vs Hadoop Cluster</vt:lpstr>
      <vt:lpstr>GitHub URL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Airbnb Price and Rating</dc:title>
  <dc:creator>Santhosh Babu Ramnath</dc:creator>
  <cp:lastModifiedBy>Santhosh Babu Ramnath</cp:lastModifiedBy>
  <cp:revision>1</cp:revision>
  <dcterms:created xsi:type="dcterms:W3CDTF">2021-05-05T02:18:35Z</dcterms:created>
  <dcterms:modified xsi:type="dcterms:W3CDTF">2021-05-18T03:10:38Z</dcterms:modified>
</cp:coreProperties>
</file>